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67" r:id="rId3"/>
    <p:sldId id="307" r:id="rId4"/>
    <p:sldId id="328" r:id="rId5"/>
    <p:sldId id="330" r:id="rId6"/>
    <p:sldId id="331" r:id="rId7"/>
    <p:sldId id="338" r:id="rId8"/>
    <p:sldId id="332" r:id="rId9"/>
    <p:sldId id="342" r:id="rId10"/>
    <p:sldId id="343" r:id="rId11"/>
    <p:sldId id="352" r:id="rId12"/>
    <p:sldId id="348" r:id="rId13"/>
    <p:sldId id="308" r:id="rId14"/>
    <p:sldId id="344" r:id="rId15"/>
    <p:sldId id="345" r:id="rId16"/>
    <p:sldId id="309" r:id="rId17"/>
    <p:sldId id="350" r:id="rId18"/>
    <p:sldId id="351" r:id="rId19"/>
    <p:sldId id="329" r:id="rId20"/>
    <p:sldId id="353" r:id="rId21"/>
    <p:sldId id="347" r:id="rId22"/>
    <p:sldId id="315" r:id="rId23"/>
    <p:sldId id="334" r:id="rId24"/>
    <p:sldId id="335" r:id="rId25"/>
    <p:sldId id="349" r:id="rId26"/>
    <p:sldId id="326" r:id="rId27"/>
    <p:sldId id="339" r:id="rId28"/>
    <p:sldId id="319" r:id="rId29"/>
    <p:sldId id="320" r:id="rId30"/>
    <p:sldId id="318" r:id="rId31"/>
    <p:sldId id="322" r:id="rId32"/>
    <p:sldId id="323" r:id="rId33"/>
    <p:sldId id="324" r:id="rId34"/>
    <p:sldId id="337" r:id="rId35"/>
    <p:sldId id="333" r:id="rId36"/>
  </p:sldIdLst>
  <p:sldSz cx="9144000" cy="5143500" type="screen16x9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294" userDrawn="1">
          <p15:clr>
            <a:srgbClr val="A4A3A4"/>
          </p15:clr>
        </p15:guide>
        <p15:guide id="4" orient="horz" pos="16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61FD69-3246-4365-B589-22AFA9BDDCE4}" v="1" dt="2023-05-08T16:28:05.1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6" autoAdjust="0"/>
    <p:restoredTop sz="83196" autoAdjust="0"/>
  </p:normalViewPr>
  <p:slideViewPr>
    <p:cSldViewPr snapToGrid="0">
      <p:cViewPr>
        <p:scale>
          <a:sx n="120" d="100"/>
          <a:sy n="120" d="100"/>
        </p:scale>
        <p:origin x="1470" y="186"/>
      </p:cViewPr>
      <p:guideLst>
        <p:guide pos="29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zan Tastekin" userId="0f9d23481a88e6f6" providerId="LiveId" clId="{2C61FD69-3246-4365-B589-22AFA9BDDCE4}"/>
    <pc:docChg chg="addSld delSld modSld">
      <pc:chgData name="Ozan Tastekin" userId="0f9d23481a88e6f6" providerId="LiveId" clId="{2C61FD69-3246-4365-B589-22AFA9BDDCE4}" dt="2023-05-08T16:34:09.880" v="29" actId="47"/>
      <pc:docMkLst>
        <pc:docMk/>
      </pc:docMkLst>
      <pc:sldChg chg="modSp mod">
        <pc:chgData name="Ozan Tastekin" userId="0f9d23481a88e6f6" providerId="LiveId" clId="{2C61FD69-3246-4365-B589-22AFA9BDDCE4}" dt="2023-05-08T16:31:19.566" v="16" actId="20577"/>
        <pc:sldMkLst>
          <pc:docMk/>
          <pc:sldMk cId="1418998216" sldId="256"/>
        </pc:sldMkLst>
        <pc:spChg chg="mod">
          <ac:chgData name="Ozan Tastekin" userId="0f9d23481a88e6f6" providerId="LiveId" clId="{2C61FD69-3246-4365-B589-22AFA9BDDCE4}" dt="2023-05-08T16:31:19.566" v="16" actId="20577"/>
          <ac:spMkLst>
            <pc:docMk/>
            <pc:sldMk cId="1418998216" sldId="256"/>
            <ac:spMk id="15" creationId="{5C623A4A-342B-4964-A640-D9179207F8CA}"/>
          </ac:spMkLst>
        </pc:spChg>
        <pc:spChg chg="mod">
          <ac:chgData name="Ozan Tastekin" userId="0f9d23481a88e6f6" providerId="LiveId" clId="{2C61FD69-3246-4365-B589-22AFA9BDDCE4}" dt="2023-05-08T16:31:16.847" v="12" actId="20577"/>
          <ac:spMkLst>
            <pc:docMk/>
            <pc:sldMk cId="1418998216" sldId="256"/>
            <ac:spMk id="19" creationId="{90ADCC7E-BB9B-4A5A-B203-B36AD2817BEE}"/>
          </ac:spMkLst>
        </pc:spChg>
      </pc:sldChg>
      <pc:sldChg chg="add del">
        <pc:chgData name="Ozan Tastekin" userId="0f9d23481a88e6f6" providerId="LiveId" clId="{2C61FD69-3246-4365-B589-22AFA9BDDCE4}" dt="2023-05-08T16:33:58.128" v="17" actId="47"/>
        <pc:sldMkLst>
          <pc:docMk/>
          <pc:sldMk cId="127352201" sldId="270"/>
        </pc:sldMkLst>
      </pc:sldChg>
      <pc:sldChg chg="add">
        <pc:chgData name="Ozan Tastekin" userId="0f9d23481a88e6f6" providerId="LiveId" clId="{2C61FD69-3246-4365-B589-22AFA9BDDCE4}" dt="2023-05-03T20:12:01.071" v="0"/>
        <pc:sldMkLst>
          <pc:docMk/>
          <pc:sldMk cId="1343810484" sldId="271"/>
        </pc:sldMkLst>
      </pc:sldChg>
      <pc:sldChg chg="add del">
        <pc:chgData name="Ozan Tastekin" userId="0f9d23481a88e6f6" providerId="LiveId" clId="{2C61FD69-3246-4365-B589-22AFA9BDDCE4}" dt="2023-05-08T16:33:59.617" v="19" actId="47"/>
        <pc:sldMkLst>
          <pc:docMk/>
          <pc:sldMk cId="1066570880" sldId="273"/>
        </pc:sldMkLst>
      </pc:sldChg>
      <pc:sldChg chg="add del">
        <pc:chgData name="Ozan Tastekin" userId="0f9d23481a88e6f6" providerId="LiveId" clId="{2C61FD69-3246-4365-B589-22AFA9BDDCE4}" dt="2023-05-08T16:34:00.090" v="20" actId="47"/>
        <pc:sldMkLst>
          <pc:docMk/>
          <pc:sldMk cId="3260913348" sldId="274"/>
        </pc:sldMkLst>
      </pc:sldChg>
      <pc:sldChg chg="add del">
        <pc:chgData name="Ozan Tastekin" userId="0f9d23481a88e6f6" providerId="LiveId" clId="{2C61FD69-3246-4365-B589-22AFA9BDDCE4}" dt="2023-05-08T16:34:00.548" v="21" actId="47"/>
        <pc:sldMkLst>
          <pc:docMk/>
          <pc:sldMk cId="1716265715" sldId="275"/>
        </pc:sldMkLst>
      </pc:sldChg>
      <pc:sldChg chg="add del">
        <pc:chgData name="Ozan Tastekin" userId="0f9d23481a88e6f6" providerId="LiveId" clId="{2C61FD69-3246-4365-B589-22AFA9BDDCE4}" dt="2023-05-08T16:34:01.041" v="22" actId="47"/>
        <pc:sldMkLst>
          <pc:docMk/>
          <pc:sldMk cId="2184134132" sldId="276"/>
        </pc:sldMkLst>
      </pc:sldChg>
      <pc:sldChg chg="add">
        <pc:chgData name="Ozan Tastekin" userId="0f9d23481a88e6f6" providerId="LiveId" clId="{2C61FD69-3246-4365-B589-22AFA9BDDCE4}" dt="2023-05-03T20:12:01.071" v="0"/>
        <pc:sldMkLst>
          <pc:docMk/>
          <pc:sldMk cId="2109300362" sldId="278"/>
        </pc:sldMkLst>
      </pc:sldChg>
      <pc:sldChg chg="add">
        <pc:chgData name="Ozan Tastekin" userId="0f9d23481a88e6f6" providerId="LiveId" clId="{2C61FD69-3246-4365-B589-22AFA9BDDCE4}" dt="2023-05-03T20:13:17.322" v="1"/>
        <pc:sldMkLst>
          <pc:docMk/>
          <pc:sldMk cId="4076733144" sldId="284"/>
        </pc:sldMkLst>
      </pc:sldChg>
      <pc:sldChg chg="add del">
        <pc:chgData name="Ozan Tastekin" userId="0f9d23481a88e6f6" providerId="LiveId" clId="{2C61FD69-3246-4365-B589-22AFA9BDDCE4}" dt="2023-05-08T16:33:59.088" v="18" actId="47"/>
        <pc:sldMkLst>
          <pc:docMk/>
          <pc:sldMk cId="3215419919" sldId="295"/>
        </pc:sldMkLst>
      </pc:sldChg>
      <pc:sldChg chg="del">
        <pc:chgData name="Ozan Tastekin" userId="0f9d23481a88e6f6" providerId="LiveId" clId="{2C61FD69-3246-4365-B589-22AFA9BDDCE4}" dt="2023-05-08T16:34:05.451" v="23" actId="47"/>
        <pc:sldMkLst>
          <pc:docMk/>
          <pc:sldMk cId="808905611" sldId="302"/>
        </pc:sldMkLst>
      </pc:sldChg>
      <pc:sldChg chg="del">
        <pc:chgData name="Ozan Tastekin" userId="0f9d23481a88e6f6" providerId="LiveId" clId="{2C61FD69-3246-4365-B589-22AFA9BDDCE4}" dt="2023-05-08T16:34:06.742" v="24" actId="47"/>
        <pc:sldMkLst>
          <pc:docMk/>
          <pc:sldMk cId="2606631472" sldId="303"/>
        </pc:sldMkLst>
      </pc:sldChg>
      <pc:sldChg chg="del">
        <pc:chgData name="Ozan Tastekin" userId="0f9d23481a88e6f6" providerId="LiveId" clId="{2C61FD69-3246-4365-B589-22AFA9BDDCE4}" dt="2023-05-08T16:34:07.253" v="25" actId="47"/>
        <pc:sldMkLst>
          <pc:docMk/>
          <pc:sldMk cId="2962060866" sldId="304"/>
        </pc:sldMkLst>
      </pc:sldChg>
      <pc:sldChg chg="del">
        <pc:chgData name="Ozan Tastekin" userId="0f9d23481a88e6f6" providerId="LiveId" clId="{2C61FD69-3246-4365-B589-22AFA9BDDCE4}" dt="2023-05-08T16:34:08.881" v="27" actId="47"/>
        <pc:sldMkLst>
          <pc:docMk/>
          <pc:sldMk cId="440261850" sldId="305"/>
        </pc:sldMkLst>
      </pc:sldChg>
      <pc:sldChg chg="del">
        <pc:chgData name="Ozan Tastekin" userId="0f9d23481a88e6f6" providerId="LiveId" clId="{2C61FD69-3246-4365-B589-22AFA9BDDCE4}" dt="2023-05-08T16:34:09.344" v="28" actId="47"/>
        <pc:sldMkLst>
          <pc:docMk/>
          <pc:sldMk cId="3228400743" sldId="307"/>
        </pc:sldMkLst>
      </pc:sldChg>
      <pc:sldChg chg="del">
        <pc:chgData name="Ozan Tastekin" userId="0f9d23481a88e6f6" providerId="LiveId" clId="{2C61FD69-3246-4365-B589-22AFA9BDDCE4}" dt="2023-05-08T16:34:09.880" v="29" actId="47"/>
        <pc:sldMkLst>
          <pc:docMk/>
          <pc:sldMk cId="3365772681" sldId="308"/>
        </pc:sldMkLst>
      </pc:sldChg>
      <pc:sldChg chg="del">
        <pc:chgData name="Ozan Tastekin" userId="0f9d23481a88e6f6" providerId="LiveId" clId="{2C61FD69-3246-4365-B589-22AFA9BDDCE4}" dt="2023-05-08T16:34:07.810" v="26" actId="47"/>
        <pc:sldMkLst>
          <pc:docMk/>
          <pc:sldMk cId="1148711624" sldId="309"/>
        </pc:sldMkLst>
      </pc:sldChg>
    </pc:docChg>
  </pc:docChgLst>
  <pc:docChgLst>
    <pc:chgData name="Ozan Tastekin" userId="0f9d23481a88e6f6" providerId="LiveId" clId="{8567CC69-9709-4845-ABB1-EB53F8092C86}"/>
    <pc:docChg chg="undo redo custSel addSld delSld modSld sldOrd">
      <pc:chgData name="Ozan Tastekin" userId="0f9d23481a88e6f6" providerId="LiveId" clId="{8567CC69-9709-4845-ABB1-EB53F8092C86}" dt="2023-04-22T20:39:07.485" v="4089" actId="3626"/>
      <pc:docMkLst>
        <pc:docMk/>
      </pc:docMkLst>
      <pc:sldChg chg="modSp mod">
        <pc:chgData name="Ozan Tastekin" userId="0f9d23481a88e6f6" providerId="LiveId" clId="{8567CC69-9709-4845-ABB1-EB53F8092C86}" dt="2023-04-22T18:15:25.878" v="3649" actId="122"/>
        <pc:sldMkLst>
          <pc:docMk/>
          <pc:sldMk cId="1418998216" sldId="256"/>
        </pc:sldMkLst>
        <pc:spChg chg="mod">
          <ac:chgData name="Ozan Tastekin" userId="0f9d23481a88e6f6" providerId="LiveId" clId="{8567CC69-9709-4845-ABB1-EB53F8092C86}" dt="2023-04-22T13:59:42.739" v="453" actId="20577"/>
          <ac:spMkLst>
            <pc:docMk/>
            <pc:sldMk cId="1418998216" sldId="256"/>
            <ac:spMk id="15" creationId="{5C623A4A-342B-4964-A640-D9179207F8CA}"/>
          </ac:spMkLst>
        </pc:spChg>
        <pc:spChg chg="mod">
          <ac:chgData name="Ozan Tastekin" userId="0f9d23481a88e6f6" providerId="LiveId" clId="{8567CC69-9709-4845-ABB1-EB53F8092C86}" dt="2023-04-22T18:15:25.878" v="3649" actId="122"/>
          <ac:spMkLst>
            <pc:docMk/>
            <pc:sldMk cId="1418998216" sldId="256"/>
            <ac:spMk id="19" creationId="{90ADCC7E-BB9B-4A5A-B203-B36AD2817BEE}"/>
          </ac:spMkLst>
        </pc:spChg>
      </pc:sldChg>
      <pc:sldChg chg="del">
        <pc:chgData name="Ozan Tastekin" userId="0f9d23481a88e6f6" providerId="LiveId" clId="{8567CC69-9709-4845-ABB1-EB53F8092C86}" dt="2023-04-22T15:05:46.940" v="2536" actId="47"/>
        <pc:sldMkLst>
          <pc:docMk/>
          <pc:sldMk cId="1388799615" sldId="257"/>
        </pc:sldMkLst>
      </pc:sldChg>
      <pc:sldChg chg="addSp delSp modSp mod modNotesTx">
        <pc:chgData name="Ozan Tastekin" userId="0f9d23481a88e6f6" providerId="LiveId" clId="{8567CC69-9709-4845-ABB1-EB53F8092C86}" dt="2023-04-22T20:39:07.485" v="4089" actId="3626"/>
        <pc:sldMkLst>
          <pc:docMk/>
          <pc:sldMk cId="3272939884" sldId="258"/>
        </pc:sldMkLst>
        <pc:spChg chg="mod">
          <ac:chgData name="Ozan Tastekin" userId="0f9d23481a88e6f6" providerId="LiveId" clId="{8567CC69-9709-4845-ABB1-EB53F8092C86}" dt="2023-04-22T20:39:07.485" v="4089" actId="3626"/>
          <ac:spMkLst>
            <pc:docMk/>
            <pc:sldMk cId="3272939884" sldId="258"/>
            <ac:spMk id="3" creationId="{5382E699-6223-4A83-938E-631D12D1F7A6}"/>
          </ac:spMkLst>
        </pc:spChg>
        <pc:spChg chg="del">
          <ac:chgData name="Ozan Tastekin" userId="0f9d23481a88e6f6" providerId="LiveId" clId="{8567CC69-9709-4845-ABB1-EB53F8092C86}" dt="2023-04-22T17:56:55.141" v="3349" actId="478"/>
          <ac:spMkLst>
            <pc:docMk/>
            <pc:sldMk cId="3272939884" sldId="258"/>
            <ac:spMk id="4" creationId="{E666CC04-83F5-4D6C-99FC-A67683A9CE00}"/>
          </ac:spMkLst>
        </pc:spChg>
        <pc:spChg chg="del">
          <ac:chgData name="Ozan Tastekin" userId="0f9d23481a88e6f6" providerId="LiveId" clId="{8567CC69-9709-4845-ABB1-EB53F8092C86}" dt="2023-04-22T18:13:16.058" v="3584"/>
          <ac:spMkLst>
            <pc:docMk/>
            <pc:sldMk cId="3272939884" sldId="258"/>
            <ac:spMk id="5" creationId="{B94D3A6C-53B7-4285-B249-80D9BC4F5538}"/>
          </ac:spMkLst>
        </pc:spChg>
        <pc:picChg chg="add mod modCrop">
          <ac:chgData name="Ozan Tastekin" userId="0f9d23481a88e6f6" providerId="LiveId" clId="{8567CC69-9709-4845-ABB1-EB53F8092C86}" dt="2023-04-22T18:14:23.585" v="3596" actId="18131"/>
          <ac:picMkLst>
            <pc:docMk/>
            <pc:sldMk cId="3272939884" sldId="258"/>
            <ac:picMk id="7" creationId="{605B97E7-4C91-999B-2650-12EFE786C2ED}"/>
          </ac:picMkLst>
        </pc:picChg>
      </pc:sldChg>
      <pc:sldChg chg="del">
        <pc:chgData name="Ozan Tastekin" userId="0f9d23481a88e6f6" providerId="LiveId" clId="{8567CC69-9709-4845-ABB1-EB53F8092C86}" dt="2023-04-22T15:05:49.740" v="2537" actId="47"/>
        <pc:sldMkLst>
          <pc:docMk/>
          <pc:sldMk cId="3642468032" sldId="259"/>
        </pc:sldMkLst>
      </pc:sldChg>
      <pc:sldChg chg="modSp mod">
        <pc:chgData name="Ozan Tastekin" userId="0f9d23481a88e6f6" providerId="LiveId" clId="{8567CC69-9709-4845-ABB1-EB53F8092C86}" dt="2023-04-22T18:19:03.338" v="3650" actId="113"/>
        <pc:sldMkLst>
          <pc:docMk/>
          <pc:sldMk cId="2288628546" sldId="260"/>
        </pc:sldMkLst>
        <pc:spChg chg="mod">
          <ac:chgData name="Ozan Tastekin" userId="0f9d23481a88e6f6" providerId="LiveId" clId="{8567CC69-9709-4845-ABB1-EB53F8092C86}" dt="2023-04-22T13:50:49.830" v="34" actId="20577"/>
          <ac:spMkLst>
            <pc:docMk/>
            <pc:sldMk cId="2288628546" sldId="260"/>
            <ac:spMk id="2" creationId="{8C0EDE06-F882-4EBC-B43C-1AB89358A6D4}"/>
          </ac:spMkLst>
        </pc:spChg>
        <pc:spChg chg="mod">
          <ac:chgData name="Ozan Tastekin" userId="0f9d23481a88e6f6" providerId="LiveId" clId="{8567CC69-9709-4845-ABB1-EB53F8092C86}" dt="2023-04-22T13:50:54.487" v="49" actId="20577"/>
          <ac:spMkLst>
            <pc:docMk/>
            <pc:sldMk cId="2288628546" sldId="260"/>
            <ac:spMk id="3" creationId="{B00993C7-653A-4A2C-A51F-B0E3F59E1169}"/>
          </ac:spMkLst>
        </pc:spChg>
        <pc:spChg chg="mod">
          <ac:chgData name="Ozan Tastekin" userId="0f9d23481a88e6f6" providerId="LiveId" clId="{8567CC69-9709-4845-ABB1-EB53F8092C86}" dt="2023-04-22T18:19:03.338" v="3650" actId="113"/>
          <ac:spMkLst>
            <pc:docMk/>
            <pc:sldMk cId="2288628546" sldId="260"/>
            <ac:spMk id="4" creationId="{69932A33-5F44-4A60-A680-EAF196FA10F2}"/>
          </ac:spMkLst>
        </pc:spChg>
      </pc:sldChg>
      <pc:sldChg chg="del">
        <pc:chgData name="Ozan Tastekin" userId="0f9d23481a88e6f6" providerId="LiveId" clId="{8567CC69-9709-4845-ABB1-EB53F8092C86}" dt="2023-04-22T14:02:49.546" v="557" actId="47"/>
        <pc:sldMkLst>
          <pc:docMk/>
          <pc:sldMk cId="4274868773" sldId="261"/>
        </pc:sldMkLst>
      </pc:sldChg>
      <pc:sldChg chg="addSp delSp modSp del mod">
        <pc:chgData name="Ozan Tastekin" userId="0f9d23481a88e6f6" providerId="LiveId" clId="{8567CC69-9709-4845-ABB1-EB53F8092C86}" dt="2023-04-22T17:39:39.801" v="2665" actId="47"/>
        <pc:sldMkLst>
          <pc:docMk/>
          <pc:sldMk cId="1102862999" sldId="262"/>
        </pc:sldMkLst>
        <pc:spChg chg="mod">
          <ac:chgData name="Ozan Tastekin" userId="0f9d23481a88e6f6" providerId="LiveId" clId="{8567CC69-9709-4845-ABB1-EB53F8092C86}" dt="2023-04-22T13:56:05.677" v="81"/>
          <ac:spMkLst>
            <pc:docMk/>
            <pc:sldMk cId="1102862999" sldId="262"/>
            <ac:spMk id="2" creationId="{783BA873-C469-4420-AF3B-8160552EB19A}"/>
          </ac:spMkLst>
        </pc:spChg>
        <pc:spChg chg="mod">
          <ac:chgData name="Ozan Tastekin" userId="0f9d23481a88e6f6" providerId="LiveId" clId="{8567CC69-9709-4845-ABB1-EB53F8092C86}" dt="2023-04-22T13:55:41.540" v="73" actId="1076"/>
          <ac:spMkLst>
            <pc:docMk/>
            <pc:sldMk cId="1102862999" sldId="262"/>
            <ac:spMk id="3" creationId="{A513A421-A7C6-45D6-BA9F-DFC5548EB52F}"/>
          </ac:spMkLst>
        </pc:spChg>
        <pc:spChg chg="mod">
          <ac:chgData name="Ozan Tastekin" userId="0f9d23481a88e6f6" providerId="LiveId" clId="{8567CC69-9709-4845-ABB1-EB53F8092C86}" dt="2023-04-22T13:55:21.375" v="64" actId="20577"/>
          <ac:spMkLst>
            <pc:docMk/>
            <pc:sldMk cId="1102862999" sldId="262"/>
            <ac:spMk id="4" creationId="{B339875C-9106-4DE0-874B-A8487FC549C2}"/>
          </ac:spMkLst>
        </pc:spChg>
        <pc:spChg chg="add del mod">
          <ac:chgData name="Ozan Tastekin" userId="0f9d23481a88e6f6" providerId="LiveId" clId="{8567CC69-9709-4845-ABB1-EB53F8092C86}" dt="2023-04-22T13:55:33.730" v="68" actId="478"/>
          <ac:spMkLst>
            <pc:docMk/>
            <pc:sldMk cId="1102862999" sldId="262"/>
            <ac:spMk id="6" creationId="{A8DB388B-F5E2-42C3-829B-D04B35E7061D}"/>
          </ac:spMkLst>
        </pc:spChg>
        <pc:spChg chg="del">
          <ac:chgData name="Ozan Tastekin" userId="0f9d23481a88e6f6" providerId="LiveId" clId="{8567CC69-9709-4845-ABB1-EB53F8092C86}" dt="2023-04-22T13:55:31.705" v="66" actId="478"/>
          <ac:spMkLst>
            <pc:docMk/>
            <pc:sldMk cId="1102862999" sldId="262"/>
            <ac:spMk id="7" creationId="{619952D0-15B0-4307-82EA-9B8D10E6B691}"/>
          </ac:spMkLst>
        </pc:spChg>
        <pc:spChg chg="del">
          <ac:chgData name="Ozan Tastekin" userId="0f9d23481a88e6f6" providerId="LiveId" clId="{8567CC69-9709-4845-ABB1-EB53F8092C86}" dt="2023-04-22T13:55:44.501" v="75" actId="478"/>
          <ac:spMkLst>
            <pc:docMk/>
            <pc:sldMk cId="1102862999" sldId="262"/>
            <ac:spMk id="8" creationId="{47F9B1D7-F883-47A9-8C3C-C9F1569BCCA4}"/>
          </ac:spMkLst>
        </pc:spChg>
        <pc:spChg chg="del">
          <ac:chgData name="Ozan Tastekin" userId="0f9d23481a88e6f6" providerId="LiveId" clId="{8567CC69-9709-4845-ABB1-EB53F8092C86}" dt="2023-04-22T13:55:37.346" v="69" actId="478"/>
          <ac:spMkLst>
            <pc:docMk/>
            <pc:sldMk cId="1102862999" sldId="262"/>
            <ac:spMk id="9" creationId="{5A9ECCC0-28E9-4982-8704-9CAF2926B843}"/>
          </ac:spMkLst>
        </pc:spChg>
        <pc:spChg chg="del">
          <ac:chgData name="Ozan Tastekin" userId="0f9d23481a88e6f6" providerId="LiveId" clId="{8567CC69-9709-4845-ABB1-EB53F8092C86}" dt="2023-04-22T13:55:39.382" v="70" actId="478"/>
          <ac:spMkLst>
            <pc:docMk/>
            <pc:sldMk cId="1102862999" sldId="262"/>
            <ac:spMk id="10" creationId="{D3E4A891-16A9-4007-A598-387D9CA41A57}"/>
          </ac:spMkLst>
        </pc:spChg>
        <pc:spChg chg="del">
          <ac:chgData name="Ozan Tastekin" userId="0f9d23481a88e6f6" providerId="LiveId" clId="{8567CC69-9709-4845-ABB1-EB53F8092C86}" dt="2023-04-22T13:56:11.803" v="82" actId="478"/>
          <ac:spMkLst>
            <pc:docMk/>
            <pc:sldMk cId="1102862999" sldId="262"/>
            <ac:spMk id="11" creationId="{C005F269-114E-4E3E-AF2E-8BE053244BDB}"/>
          </ac:spMkLst>
        </pc:spChg>
        <pc:spChg chg="del mod">
          <ac:chgData name="Ozan Tastekin" userId="0f9d23481a88e6f6" providerId="LiveId" clId="{8567CC69-9709-4845-ABB1-EB53F8092C86}" dt="2023-04-22T13:56:11.803" v="82" actId="478"/>
          <ac:spMkLst>
            <pc:docMk/>
            <pc:sldMk cId="1102862999" sldId="262"/>
            <ac:spMk id="12" creationId="{884C751F-75D8-44A6-B188-7EF920AC1360}"/>
          </ac:spMkLst>
        </pc:spChg>
        <pc:spChg chg="del">
          <ac:chgData name="Ozan Tastekin" userId="0f9d23481a88e6f6" providerId="LiveId" clId="{8567CC69-9709-4845-ABB1-EB53F8092C86}" dt="2023-04-22T13:55:52.950" v="77" actId="478"/>
          <ac:spMkLst>
            <pc:docMk/>
            <pc:sldMk cId="1102862999" sldId="262"/>
            <ac:spMk id="13" creationId="{76A57157-D6E4-47B2-AA92-19A053C2E2CD}"/>
          </ac:spMkLst>
        </pc:spChg>
        <pc:spChg chg="add del mod">
          <ac:chgData name="Ozan Tastekin" userId="0f9d23481a88e6f6" providerId="LiveId" clId="{8567CC69-9709-4845-ABB1-EB53F8092C86}" dt="2023-04-22T13:55:48.182" v="76" actId="478"/>
          <ac:spMkLst>
            <pc:docMk/>
            <pc:sldMk cId="1102862999" sldId="262"/>
            <ac:spMk id="15" creationId="{B0C8DB35-2A10-376E-B85D-ED9F2F187DE4}"/>
          </ac:spMkLst>
        </pc:spChg>
        <pc:spChg chg="add del mod">
          <ac:chgData name="Ozan Tastekin" userId="0f9d23481a88e6f6" providerId="LiveId" clId="{8567CC69-9709-4845-ABB1-EB53F8092C86}" dt="2023-04-22T13:55:33.730" v="68" actId="478"/>
          <ac:spMkLst>
            <pc:docMk/>
            <pc:sldMk cId="1102862999" sldId="262"/>
            <ac:spMk id="17" creationId="{102CD213-5FCC-B1A1-2472-4CA8C9572A6C}"/>
          </ac:spMkLst>
        </pc:spChg>
        <pc:spChg chg="add del mod">
          <ac:chgData name="Ozan Tastekin" userId="0f9d23481a88e6f6" providerId="LiveId" clId="{8567CC69-9709-4845-ABB1-EB53F8092C86}" dt="2023-04-22T13:55:39.382" v="70" actId="478"/>
          <ac:spMkLst>
            <pc:docMk/>
            <pc:sldMk cId="1102862999" sldId="262"/>
            <ac:spMk id="19" creationId="{DFBDF369-104C-350C-1FAD-D2014F5FF7A7}"/>
          </ac:spMkLst>
        </pc:spChg>
        <pc:spChg chg="add del mod">
          <ac:chgData name="Ozan Tastekin" userId="0f9d23481a88e6f6" providerId="LiveId" clId="{8567CC69-9709-4845-ABB1-EB53F8092C86}" dt="2023-04-22T13:56:13.806" v="83" actId="478"/>
          <ac:spMkLst>
            <pc:docMk/>
            <pc:sldMk cId="1102862999" sldId="262"/>
            <ac:spMk id="21" creationId="{63701591-DD54-2B32-DAC5-A612DFDE62BB}"/>
          </ac:spMkLst>
        </pc:spChg>
        <pc:spChg chg="add del mod">
          <ac:chgData name="Ozan Tastekin" userId="0f9d23481a88e6f6" providerId="LiveId" clId="{8567CC69-9709-4845-ABB1-EB53F8092C86}" dt="2023-04-22T13:56:14.742" v="84" actId="478"/>
          <ac:spMkLst>
            <pc:docMk/>
            <pc:sldMk cId="1102862999" sldId="262"/>
            <ac:spMk id="23" creationId="{0144C64A-BCA4-C8C1-A5D3-0F47D5847754}"/>
          </ac:spMkLst>
        </pc:spChg>
      </pc:sldChg>
      <pc:sldChg chg="delSp modSp add mod ord">
        <pc:chgData name="Ozan Tastekin" userId="0f9d23481a88e6f6" providerId="LiveId" clId="{8567CC69-9709-4845-ABB1-EB53F8092C86}" dt="2023-04-22T19:26:52.469" v="3989" actId="20577"/>
        <pc:sldMkLst>
          <pc:docMk/>
          <pc:sldMk cId="3708432526" sldId="263"/>
        </pc:sldMkLst>
        <pc:spChg chg="mod">
          <ac:chgData name="Ozan Tastekin" userId="0f9d23481a88e6f6" providerId="LiveId" clId="{8567CC69-9709-4845-ABB1-EB53F8092C86}" dt="2023-04-22T13:56:47.166" v="100" actId="20577"/>
          <ac:spMkLst>
            <pc:docMk/>
            <pc:sldMk cId="3708432526" sldId="263"/>
            <ac:spMk id="2" creationId="{8C0EDE06-F882-4EBC-B43C-1AB89358A6D4}"/>
          </ac:spMkLst>
        </pc:spChg>
        <pc:spChg chg="del mod">
          <ac:chgData name="Ozan Tastekin" userId="0f9d23481a88e6f6" providerId="LiveId" clId="{8567CC69-9709-4845-ABB1-EB53F8092C86}" dt="2023-04-22T17:37:04.755" v="2636" actId="478"/>
          <ac:spMkLst>
            <pc:docMk/>
            <pc:sldMk cId="3708432526" sldId="263"/>
            <ac:spMk id="3" creationId="{B00993C7-653A-4A2C-A51F-B0E3F59E1169}"/>
          </ac:spMkLst>
        </pc:spChg>
        <pc:spChg chg="mod">
          <ac:chgData name="Ozan Tastekin" userId="0f9d23481a88e6f6" providerId="LiveId" clId="{8567CC69-9709-4845-ABB1-EB53F8092C86}" dt="2023-04-22T19:26:52.469" v="3989" actId="20577"/>
          <ac:spMkLst>
            <pc:docMk/>
            <pc:sldMk cId="3708432526" sldId="263"/>
            <ac:spMk id="4" creationId="{69932A33-5F44-4A60-A680-EAF196FA10F2}"/>
          </ac:spMkLst>
        </pc:spChg>
      </pc:sldChg>
      <pc:sldChg chg="addSp delSp modSp add del mod ord">
        <pc:chgData name="Ozan Tastekin" userId="0f9d23481a88e6f6" providerId="LiveId" clId="{8567CC69-9709-4845-ABB1-EB53F8092C86}" dt="2023-04-22T14:26:13.565" v="1768" actId="2696"/>
        <pc:sldMkLst>
          <pc:docMk/>
          <pc:sldMk cId="3181546401" sldId="264"/>
        </pc:sldMkLst>
        <pc:spChg chg="mod">
          <ac:chgData name="Ozan Tastekin" userId="0f9d23481a88e6f6" providerId="LiveId" clId="{8567CC69-9709-4845-ABB1-EB53F8092C86}" dt="2023-04-22T14:03:54.518" v="605" actId="20577"/>
          <ac:spMkLst>
            <pc:docMk/>
            <pc:sldMk cId="3181546401" sldId="264"/>
            <ac:spMk id="2" creationId="{8C0EDE06-F882-4EBC-B43C-1AB89358A6D4}"/>
          </ac:spMkLst>
        </pc:spChg>
        <pc:spChg chg="mod">
          <ac:chgData name="Ozan Tastekin" userId="0f9d23481a88e6f6" providerId="LiveId" clId="{8567CC69-9709-4845-ABB1-EB53F8092C86}" dt="2023-04-22T14:03:58.839" v="616" actId="20577"/>
          <ac:spMkLst>
            <pc:docMk/>
            <pc:sldMk cId="3181546401" sldId="264"/>
            <ac:spMk id="3" creationId="{B00993C7-653A-4A2C-A51F-B0E3F59E1169}"/>
          </ac:spMkLst>
        </pc:spChg>
        <pc:spChg chg="del">
          <ac:chgData name="Ozan Tastekin" userId="0f9d23481a88e6f6" providerId="LiveId" clId="{8567CC69-9709-4845-ABB1-EB53F8092C86}" dt="2023-04-22T14:03:14.793" v="561" actId="478"/>
          <ac:spMkLst>
            <pc:docMk/>
            <pc:sldMk cId="3181546401" sldId="264"/>
            <ac:spMk id="4" creationId="{69932A33-5F44-4A60-A680-EAF196FA10F2}"/>
          </ac:spMkLst>
        </pc:spChg>
        <pc:spChg chg="add mod">
          <ac:chgData name="Ozan Tastekin" userId="0f9d23481a88e6f6" providerId="LiveId" clId="{8567CC69-9709-4845-ABB1-EB53F8092C86}" dt="2023-04-22T14:14:25.904" v="1279" actId="20577"/>
          <ac:spMkLst>
            <pc:docMk/>
            <pc:sldMk cId="3181546401" sldId="264"/>
            <ac:spMk id="9" creationId="{D80BBF7F-4CD5-6D53-0CD7-C024156E3E7A}"/>
          </ac:spMkLst>
        </pc:spChg>
      </pc:sldChg>
      <pc:sldChg chg="modSp add mod ord">
        <pc:chgData name="Ozan Tastekin" userId="0f9d23481a88e6f6" providerId="LiveId" clId="{8567CC69-9709-4845-ABB1-EB53F8092C86}" dt="2023-04-22T18:40:31.201" v="3852" actId="113"/>
        <pc:sldMkLst>
          <pc:docMk/>
          <pc:sldMk cId="2539450277" sldId="265"/>
        </pc:sldMkLst>
        <pc:spChg chg="mod">
          <ac:chgData name="Ozan Tastekin" userId="0f9d23481a88e6f6" providerId="LiveId" clId="{8567CC69-9709-4845-ABB1-EB53F8092C86}" dt="2023-04-22T18:40:31.201" v="3852" actId="113"/>
          <ac:spMkLst>
            <pc:docMk/>
            <pc:sldMk cId="2539450277" sldId="265"/>
            <ac:spMk id="9" creationId="{D80BBF7F-4CD5-6D53-0CD7-C024156E3E7A}"/>
          </ac:spMkLst>
        </pc:spChg>
      </pc:sldChg>
      <pc:sldChg chg="new del">
        <pc:chgData name="Ozan Tastekin" userId="0f9d23481a88e6f6" providerId="LiveId" clId="{8567CC69-9709-4845-ABB1-EB53F8092C86}" dt="2023-04-22T14:15:38.407" v="1281" actId="47"/>
        <pc:sldMkLst>
          <pc:docMk/>
          <pc:sldMk cId="2673899249" sldId="265"/>
        </pc:sldMkLst>
      </pc:sldChg>
      <pc:sldChg chg="modSp add del mod">
        <pc:chgData name="Ozan Tastekin" userId="0f9d23481a88e6f6" providerId="LiveId" clId="{8567CC69-9709-4845-ABB1-EB53F8092C86}" dt="2023-04-22T14:36:44.798" v="1934" actId="2696"/>
        <pc:sldMkLst>
          <pc:docMk/>
          <pc:sldMk cId="89853528" sldId="266"/>
        </pc:sldMkLst>
        <pc:spChg chg="mod">
          <ac:chgData name="Ozan Tastekin" userId="0f9d23481a88e6f6" providerId="LiveId" clId="{8567CC69-9709-4845-ABB1-EB53F8092C86}" dt="2023-04-22T14:29:35.702" v="1888" actId="20577"/>
          <ac:spMkLst>
            <pc:docMk/>
            <pc:sldMk cId="89853528" sldId="266"/>
            <ac:spMk id="3" creationId="{B00993C7-653A-4A2C-A51F-B0E3F59E1169}"/>
          </ac:spMkLst>
        </pc:spChg>
        <pc:spChg chg="mod">
          <ac:chgData name="Ozan Tastekin" userId="0f9d23481a88e6f6" providerId="LiveId" clId="{8567CC69-9709-4845-ABB1-EB53F8092C86}" dt="2023-04-22T14:28:11.032" v="1832" actId="20577"/>
          <ac:spMkLst>
            <pc:docMk/>
            <pc:sldMk cId="89853528" sldId="266"/>
            <ac:spMk id="4" creationId="{69932A33-5F44-4A60-A680-EAF196FA10F2}"/>
          </ac:spMkLst>
        </pc:spChg>
      </pc:sldChg>
      <pc:sldChg chg="addSp delSp modSp add mod">
        <pc:chgData name="Ozan Tastekin" userId="0f9d23481a88e6f6" providerId="LiveId" clId="{8567CC69-9709-4845-ABB1-EB53F8092C86}" dt="2023-04-22T14:33:21.456" v="1890" actId="22"/>
        <pc:sldMkLst>
          <pc:docMk/>
          <pc:sldMk cId="3805844016" sldId="267"/>
        </pc:sldMkLst>
        <pc:spChg chg="mod">
          <ac:chgData name="Ozan Tastekin" userId="0f9d23481a88e6f6" providerId="LiveId" clId="{8567CC69-9709-4845-ABB1-EB53F8092C86}" dt="2023-04-22T14:28:36.919" v="1851" actId="20577"/>
          <ac:spMkLst>
            <pc:docMk/>
            <pc:sldMk cId="3805844016" sldId="267"/>
            <ac:spMk id="2" creationId="{8C0EDE06-F882-4EBC-B43C-1AB89358A6D4}"/>
          </ac:spMkLst>
        </pc:spChg>
        <pc:spChg chg="mod">
          <ac:chgData name="Ozan Tastekin" userId="0f9d23481a88e6f6" providerId="LiveId" clId="{8567CC69-9709-4845-ABB1-EB53F8092C86}" dt="2023-04-22T14:28:43.983" v="1877" actId="20577"/>
          <ac:spMkLst>
            <pc:docMk/>
            <pc:sldMk cId="3805844016" sldId="267"/>
            <ac:spMk id="3" creationId="{B00993C7-653A-4A2C-A51F-B0E3F59E1169}"/>
          </ac:spMkLst>
        </pc:spChg>
        <pc:spChg chg="del mod">
          <ac:chgData name="Ozan Tastekin" userId="0f9d23481a88e6f6" providerId="LiveId" clId="{8567CC69-9709-4845-ABB1-EB53F8092C86}" dt="2023-04-22T14:33:21.456" v="1890" actId="22"/>
          <ac:spMkLst>
            <pc:docMk/>
            <pc:sldMk cId="3805844016" sldId="267"/>
            <ac:spMk id="4" creationId="{69932A33-5F44-4A60-A680-EAF196FA10F2}"/>
          </ac:spMkLst>
        </pc:spChg>
        <pc:picChg chg="add mod ord">
          <ac:chgData name="Ozan Tastekin" userId="0f9d23481a88e6f6" providerId="LiveId" clId="{8567CC69-9709-4845-ABB1-EB53F8092C86}" dt="2023-04-22T14:33:21.456" v="1890" actId="22"/>
          <ac:picMkLst>
            <pc:docMk/>
            <pc:sldMk cId="3805844016" sldId="267"/>
            <ac:picMk id="9" creationId="{5B7DAB75-DA8C-6C36-5A64-4694F7C4EC70}"/>
          </ac:picMkLst>
        </pc:picChg>
      </pc:sldChg>
      <pc:sldChg chg="modSp add mod modNotesTx">
        <pc:chgData name="Ozan Tastekin" userId="0f9d23481a88e6f6" providerId="LiveId" clId="{8567CC69-9709-4845-ABB1-EB53F8092C86}" dt="2023-04-22T19:34:29.920" v="4064" actId="12"/>
        <pc:sldMkLst>
          <pc:docMk/>
          <pc:sldMk cId="19079386" sldId="268"/>
        </pc:sldMkLst>
        <pc:spChg chg="mod">
          <ac:chgData name="Ozan Tastekin" userId="0f9d23481a88e6f6" providerId="LiveId" clId="{8567CC69-9709-4845-ABB1-EB53F8092C86}" dt="2023-04-22T14:40:13.551" v="2104" actId="20577"/>
          <ac:spMkLst>
            <pc:docMk/>
            <pc:sldMk cId="19079386" sldId="268"/>
            <ac:spMk id="3" creationId="{B00993C7-653A-4A2C-A51F-B0E3F59E1169}"/>
          </ac:spMkLst>
        </pc:spChg>
        <pc:spChg chg="mod">
          <ac:chgData name="Ozan Tastekin" userId="0f9d23481a88e6f6" providerId="LiveId" clId="{8567CC69-9709-4845-ABB1-EB53F8092C86}" dt="2023-04-22T18:43:05.361" v="3962" actId="20577"/>
          <ac:spMkLst>
            <pc:docMk/>
            <pc:sldMk cId="19079386" sldId="268"/>
            <ac:spMk id="4" creationId="{69932A33-5F44-4A60-A680-EAF196FA10F2}"/>
          </ac:spMkLst>
        </pc:spChg>
        <pc:spChg chg="mod">
          <ac:chgData name="Ozan Tastekin" userId="0f9d23481a88e6f6" providerId="LiveId" clId="{8567CC69-9709-4845-ABB1-EB53F8092C86}" dt="2023-04-22T14:49:57.620" v="2376" actId="20577"/>
          <ac:spMkLst>
            <pc:docMk/>
            <pc:sldMk cId="19079386" sldId="268"/>
            <ac:spMk id="5" creationId="{247EA653-9857-4123-A4B3-F63422F740FB}"/>
          </ac:spMkLst>
        </pc:spChg>
      </pc:sldChg>
      <pc:sldChg chg="addSp modSp add mod">
        <pc:chgData name="Ozan Tastekin" userId="0f9d23481a88e6f6" providerId="LiveId" clId="{8567CC69-9709-4845-ABB1-EB53F8092C86}" dt="2023-04-22T18:05:48.317" v="3366" actId="20577"/>
        <pc:sldMkLst>
          <pc:docMk/>
          <pc:sldMk cId="1253751360" sldId="269"/>
        </pc:sldMkLst>
        <pc:spChg chg="mod">
          <ac:chgData name="Ozan Tastekin" userId="0f9d23481a88e6f6" providerId="LiveId" clId="{8567CC69-9709-4845-ABB1-EB53F8092C86}" dt="2023-04-22T18:05:48.317" v="3366" actId="20577"/>
          <ac:spMkLst>
            <pc:docMk/>
            <pc:sldMk cId="1253751360" sldId="269"/>
            <ac:spMk id="3" creationId="{B00993C7-653A-4A2C-A51F-B0E3F59E1169}"/>
          </ac:spMkLst>
        </pc:spChg>
        <pc:spChg chg="mod">
          <ac:chgData name="Ozan Tastekin" userId="0f9d23481a88e6f6" providerId="LiveId" clId="{8567CC69-9709-4845-ABB1-EB53F8092C86}" dt="2023-04-22T17:35:26.554" v="2561" actId="122"/>
          <ac:spMkLst>
            <pc:docMk/>
            <pc:sldMk cId="1253751360" sldId="269"/>
            <ac:spMk id="4" creationId="{69932A33-5F44-4A60-A680-EAF196FA10F2}"/>
          </ac:spMkLst>
        </pc:spChg>
        <pc:picChg chg="add mod">
          <ac:chgData name="Ozan Tastekin" userId="0f9d23481a88e6f6" providerId="LiveId" clId="{8567CC69-9709-4845-ABB1-EB53F8092C86}" dt="2023-04-22T17:35:20.965" v="2559" actId="1076"/>
          <ac:picMkLst>
            <pc:docMk/>
            <pc:sldMk cId="1253751360" sldId="269"/>
            <ac:picMk id="9" creationId="{D020EEA1-475F-C3A9-50E6-24404B03F5BF}"/>
          </ac:picMkLst>
        </pc:picChg>
      </pc:sldChg>
      <pc:sldChg chg="modSp add mod">
        <pc:chgData name="Ozan Tastekin" userId="0f9d23481a88e6f6" providerId="LiveId" clId="{8567CC69-9709-4845-ABB1-EB53F8092C86}" dt="2023-04-22T18:32:24.481" v="3850" actId="113"/>
        <pc:sldMkLst>
          <pc:docMk/>
          <pc:sldMk cId="2996576039" sldId="270"/>
        </pc:sldMkLst>
        <pc:spChg chg="mod">
          <ac:chgData name="Ozan Tastekin" userId="0f9d23481a88e6f6" providerId="LiveId" clId="{8567CC69-9709-4845-ABB1-EB53F8092C86}" dt="2023-04-22T17:40:01.214" v="2674" actId="20577"/>
          <ac:spMkLst>
            <pc:docMk/>
            <pc:sldMk cId="2996576039" sldId="270"/>
            <ac:spMk id="3" creationId="{B00993C7-653A-4A2C-A51F-B0E3F59E1169}"/>
          </ac:spMkLst>
        </pc:spChg>
        <pc:spChg chg="mod">
          <ac:chgData name="Ozan Tastekin" userId="0f9d23481a88e6f6" providerId="LiveId" clId="{8567CC69-9709-4845-ABB1-EB53F8092C86}" dt="2023-04-22T18:32:24.481" v="3850" actId="113"/>
          <ac:spMkLst>
            <pc:docMk/>
            <pc:sldMk cId="2996576039" sldId="270"/>
            <ac:spMk id="4" creationId="{69932A33-5F44-4A60-A680-EAF196FA10F2}"/>
          </ac:spMkLst>
        </pc:spChg>
      </pc:sldChg>
    </pc:docChg>
  </pc:docChgLst>
  <pc:docChgLst>
    <pc:chgData name="Ozan Tastekin" userId="0f9d23481a88e6f6" providerId="LiveId" clId="{2364BA07-F0E0-41FF-ABFE-1EE558B76BA4}"/>
    <pc:docChg chg="undo redo custSel addSld delSld modSld">
      <pc:chgData name="Ozan Tastekin" userId="0f9d23481a88e6f6" providerId="LiveId" clId="{2364BA07-F0E0-41FF-ABFE-1EE558B76BA4}" dt="2023-05-03T18:42:26.455" v="213" actId="47"/>
      <pc:docMkLst>
        <pc:docMk/>
      </pc:docMkLst>
      <pc:sldChg chg="modSp mod">
        <pc:chgData name="Ozan Tastekin" userId="0f9d23481a88e6f6" providerId="LiveId" clId="{2364BA07-F0E0-41FF-ABFE-1EE558B76BA4}" dt="2023-05-03T18:34:09.299" v="10" actId="20577"/>
        <pc:sldMkLst>
          <pc:docMk/>
          <pc:sldMk cId="1418998216" sldId="256"/>
        </pc:sldMkLst>
        <pc:spChg chg="mod">
          <ac:chgData name="Ozan Tastekin" userId="0f9d23481a88e6f6" providerId="LiveId" clId="{2364BA07-F0E0-41FF-ABFE-1EE558B76BA4}" dt="2023-05-03T18:34:09.299" v="10" actId="20577"/>
          <ac:spMkLst>
            <pc:docMk/>
            <pc:sldMk cId="1418998216" sldId="256"/>
            <ac:spMk id="19" creationId="{90ADCC7E-BB9B-4A5A-B203-B36AD2817BEE}"/>
          </ac:spMkLst>
        </pc:spChg>
      </pc:sldChg>
      <pc:sldChg chg="add del modNotesTx">
        <pc:chgData name="Ozan Tastekin" userId="0f9d23481a88e6f6" providerId="LiveId" clId="{2364BA07-F0E0-41FF-ABFE-1EE558B76BA4}" dt="2023-05-03T18:42:26.455" v="213" actId="47"/>
        <pc:sldMkLst>
          <pc:docMk/>
          <pc:sldMk cId="3272939884" sldId="258"/>
        </pc:sldMkLst>
      </pc:sldChg>
      <pc:sldChg chg="add del">
        <pc:chgData name="Ozan Tastekin" userId="0f9d23481a88e6f6" providerId="LiveId" clId="{2364BA07-F0E0-41FF-ABFE-1EE558B76BA4}" dt="2023-05-03T18:37:56.215" v="108" actId="47"/>
        <pc:sldMkLst>
          <pc:docMk/>
          <pc:sldMk cId="2288628546" sldId="260"/>
        </pc:sldMkLst>
      </pc:sldChg>
      <pc:sldChg chg="addSp delSp modSp add del mod">
        <pc:chgData name="Ozan Tastekin" userId="0f9d23481a88e6f6" providerId="LiveId" clId="{2364BA07-F0E0-41FF-ABFE-1EE558B76BA4}" dt="2023-05-03T18:42:17.425" v="210" actId="47"/>
        <pc:sldMkLst>
          <pc:docMk/>
          <pc:sldMk cId="1102862999" sldId="262"/>
        </pc:sldMkLst>
        <pc:spChg chg="add del">
          <ac:chgData name="Ozan Tastekin" userId="0f9d23481a88e6f6" providerId="LiveId" clId="{2364BA07-F0E0-41FF-ABFE-1EE558B76BA4}" dt="2023-05-03T18:39:17.693" v="141" actId="931"/>
          <ac:spMkLst>
            <pc:docMk/>
            <pc:sldMk cId="1102862999" sldId="262"/>
            <ac:spMk id="3" creationId="{A513A421-A7C6-45D6-BA9F-DFC5548EB52F}"/>
          </ac:spMkLst>
        </pc:spChg>
        <pc:spChg chg="mod">
          <ac:chgData name="Ozan Tastekin" userId="0f9d23481a88e6f6" providerId="LiveId" clId="{2364BA07-F0E0-41FF-ABFE-1EE558B76BA4}" dt="2023-05-03T18:41:59.728" v="174" actId="20577"/>
          <ac:spMkLst>
            <pc:docMk/>
            <pc:sldMk cId="1102862999" sldId="262"/>
            <ac:spMk id="4" creationId="{B339875C-9106-4DE0-874B-A8487FC549C2}"/>
          </ac:spMkLst>
        </pc:spChg>
        <pc:spChg chg="mod">
          <ac:chgData name="Ozan Tastekin" userId="0f9d23481a88e6f6" providerId="LiveId" clId="{2364BA07-F0E0-41FF-ABFE-1EE558B76BA4}" dt="2023-05-03T18:42:10.157" v="208" actId="20577"/>
          <ac:spMkLst>
            <pc:docMk/>
            <pc:sldMk cId="1102862999" sldId="262"/>
            <ac:spMk id="6" creationId="{A8DB388B-F5E2-42C3-829B-D04B35E7061D}"/>
          </ac:spMkLst>
        </pc:spChg>
        <pc:spChg chg="del">
          <ac:chgData name="Ozan Tastekin" userId="0f9d23481a88e6f6" providerId="LiveId" clId="{2364BA07-F0E0-41FF-ABFE-1EE558B76BA4}" dt="2023-05-03T18:42:14.677" v="209" actId="478"/>
          <ac:spMkLst>
            <pc:docMk/>
            <pc:sldMk cId="1102862999" sldId="262"/>
            <ac:spMk id="7" creationId="{619952D0-15B0-4307-82EA-9B8D10E6B691}"/>
          </ac:spMkLst>
        </pc:spChg>
        <pc:spChg chg="add del mod">
          <ac:chgData name="Ozan Tastekin" userId="0f9d23481a88e6f6" providerId="LiveId" clId="{2364BA07-F0E0-41FF-ABFE-1EE558B76BA4}" dt="2023-05-03T18:41:50.632" v="158" actId="478"/>
          <ac:spMkLst>
            <pc:docMk/>
            <pc:sldMk cId="1102862999" sldId="262"/>
            <ac:spMk id="19" creationId="{D35B05D9-BC81-A301-F06F-BF3E8D3A22DB}"/>
          </ac:spMkLst>
        </pc:spChg>
        <pc:spChg chg="add mod">
          <ac:chgData name="Ozan Tastekin" userId="0f9d23481a88e6f6" providerId="LiveId" clId="{2364BA07-F0E0-41FF-ABFE-1EE558B76BA4}" dt="2023-05-03T18:42:14.677" v="209" actId="478"/>
          <ac:spMkLst>
            <pc:docMk/>
            <pc:sldMk cId="1102862999" sldId="262"/>
            <ac:spMk id="23" creationId="{DB9E3A79-03E8-D968-8EE7-2813E963C944}"/>
          </ac:spMkLst>
        </pc:spChg>
        <pc:picChg chg="add del mod">
          <ac:chgData name="Ozan Tastekin" userId="0f9d23481a88e6f6" providerId="LiveId" clId="{2364BA07-F0E0-41FF-ABFE-1EE558B76BA4}" dt="2023-05-03T18:38:36.261" v="132" actId="21"/>
          <ac:picMkLst>
            <pc:docMk/>
            <pc:sldMk cId="1102862999" sldId="262"/>
            <ac:picMk id="14" creationId="{84824FF9-CE4F-91B4-300E-0BDA3F670B02}"/>
          </ac:picMkLst>
        </pc:picChg>
        <pc:picChg chg="add del mod">
          <ac:chgData name="Ozan Tastekin" userId="0f9d23481a88e6f6" providerId="LiveId" clId="{2364BA07-F0E0-41FF-ABFE-1EE558B76BA4}" dt="2023-05-03T18:38:40.516" v="134"/>
          <ac:picMkLst>
            <pc:docMk/>
            <pc:sldMk cId="1102862999" sldId="262"/>
            <ac:picMk id="15" creationId="{C8748ED1-CD27-8596-94D5-D23DE17784B7}"/>
          </ac:picMkLst>
        </pc:picChg>
        <pc:picChg chg="add del mod modCrop">
          <ac:chgData name="Ozan Tastekin" userId="0f9d23481a88e6f6" providerId="LiveId" clId="{2364BA07-F0E0-41FF-ABFE-1EE558B76BA4}" dt="2023-05-03T18:39:42.032" v="155" actId="478"/>
          <ac:picMkLst>
            <pc:docMk/>
            <pc:sldMk cId="1102862999" sldId="262"/>
            <ac:picMk id="17" creationId="{36388698-F67D-1FDF-43F3-3BCE516FC4AE}"/>
          </ac:picMkLst>
        </pc:picChg>
        <pc:picChg chg="add del mod">
          <ac:chgData name="Ozan Tastekin" userId="0f9d23481a88e6f6" providerId="LiveId" clId="{2364BA07-F0E0-41FF-ABFE-1EE558B76BA4}" dt="2023-05-03T18:41:47.961" v="157"/>
          <ac:picMkLst>
            <pc:docMk/>
            <pc:sldMk cId="1102862999" sldId="262"/>
            <ac:picMk id="20" creationId="{101C8098-F5BD-3EE3-077E-B689AF24641C}"/>
          </ac:picMkLst>
        </pc:picChg>
        <pc:picChg chg="add mod">
          <ac:chgData name="Ozan Tastekin" userId="0f9d23481a88e6f6" providerId="LiveId" clId="{2364BA07-F0E0-41FF-ABFE-1EE558B76BA4}" dt="2023-05-03T18:41:50.932" v="159"/>
          <ac:picMkLst>
            <pc:docMk/>
            <pc:sldMk cId="1102862999" sldId="262"/>
            <ac:picMk id="21" creationId="{E8970813-C472-A918-E815-7D5CB9110378}"/>
          </ac:picMkLst>
        </pc:picChg>
      </pc:sldChg>
      <pc:sldChg chg="modSp add del mod">
        <pc:chgData name="Ozan Tastekin" userId="0f9d23481a88e6f6" providerId="LiveId" clId="{2364BA07-F0E0-41FF-ABFE-1EE558B76BA4}" dt="2023-05-03T18:37:00.556" v="40" actId="47"/>
        <pc:sldMkLst>
          <pc:docMk/>
          <pc:sldMk cId="3708432526" sldId="263"/>
        </pc:sldMkLst>
        <pc:spChg chg="mod">
          <ac:chgData name="Ozan Tastekin" userId="0f9d23481a88e6f6" providerId="LiveId" clId="{2364BA07-F0E0-41FF-ABFE-1EE558B76BA4}" dt="2023-05-03T18:36:55.194" v="37" actId="20577"/>
          <ac:spMkLst>
            <pc:docMk/>
            <pc:sldMk cId="3708432526" sldId="263"/>
            <ac:spMk id="2" creationId="{8C0EDE06-F882-4EBC-B43C-1AB89358A6D4}"/>
          </ac:spMkLst>
        </pc:spChg>
        <pc:spChg chg="mod">
          <ac:chgData name="Ozan Tastekin" userId="0f9d23481a88e6f6" providerId="LiveId" clId="{2364BA07-F0E0-41FF-ABFE-1EE558B76BA4}" dt="2023-05-03T18:34:18.262" v="11" actId="20577"/>
          <ac:spMkLst>
            <pc:docMk/>
            <pc:sldMk cId="3708432526" sldId="263"/>
            <ac:spMk id="4" creationId="{69932A33-5F44-4A60-A680-EAF196FA10F2}"/>
          </ac:spMkLst>
        </pc:spChg>
      </pc:sldChg>
      <pc:sldChg chg="add del">
        <pc:chgData name="Ozan Tastekin" userId="0f9d23481a88e6f6" providerId="LiveId" clId="{2364BA07-F0E0-41FF-ABFE-1EE558B76BA4}" dt="2023-05-03T18:37:55.642" v="107" actId="47"/>
        <pc:sldMkLst>
          <pc:docMk/>
          <pc:sldMk cId="2539450277" sldId="265"/>
        </pc:sldMkLst>
      </pc:sldChg>
      <pc:sldChg chg="addSp delSp modSp mod modNotesTx">
        <pc:chgData name="Ozan Tastekin" userId="0f9d23481a88e6f6" providerId="LiveId" clId="{2364BA07-F0E0-41FF-ABFE-1EE558B76BA4}" dt="2023-05-03T18:42:24.234" v="212" actId="20577"/>
        <pc:sldMkLst>
          <pc:docMk/>
          <pc:sldMk cId="3805844016" sldId="267"/>
        </pc:sldMkLst>
        <pc:spChg chg="mod">
          <ac:chgData name="Ozan Tastekin" userId="0f9d23481a88e6f6" providerId="LiveId" clId="{2364BA07-F0E0-41FF-ABFE-1EE558B76BA4}" dt="2023-05-03T18:37:04.984" v="42" actId="20577"/>
          <ac:spMkLst>
            <pc:docMk/>
            <pc:sldMk cId="3805844016" sldId="267"/>
            <ac:spMk id="2" creationId="{8C0EDE06-F882-4EBC-B43C-1AB89358A6D4}"/>
          </ac:spMkLst>
        </pc:spChg>
        <pc:spChg chg="mod">
          <ac:chgData name="Ozan Tastekin" userId="0f9d23481a88e6f6" providerId="LiveId" clId="{2364BA07-F0E0-41FF-ABFE-1EE558B76BA4}" dt="2023-05-03T18:37:03.289" v="41" actId="20577"/>
          <ac:spMkLst>
            <pc:docMk/>
            <pc:sldMk cId="3805844016" sldId="267"/>
            <ac:spMk id="3" creationId="{B00993C7-653A-4A2C-A51F-B0E3F59E1169}"/>
          </ac:spMkLst>
        </pc:spChg>
        <pc:spChg chg="mod">
          <ac:chgData name="Ozan Tastekin" userId="0f9d23481a88e6f6" providerId="LiveId" clId="{2364BA07-F0E0-41FF-ABFE-1EE558B76BA4}" dt="2023-05-03T18:38:15.173" v="128" actId="20577"/>
          <ac:spMkLst>
            <pc:docMk/>
            <pc:sldMk cId="3805844016" sldId="267"/>
            <ac:spMk id="5" creationId="{247EA653-9857-4123-A4B3-F63422F740FB}"/>
          </ac:spMkLst>
        </pc:spChg>
        <pc:spChg chg="add del mod">
          <ac:chgData name="Ozan Tastekin" userId="0f9d23481a88e6f6" providerId="LiveId" clId="{2364BA07-F0E0-41FF-ABFE-1EE558B76BA4}" dt="2023-05-03T18:36:53.744" v="34" actId="478"/>
          <ac:spMkLst>
            <pc:docMk/>
            <pc:sldMk cId="3805844016" sldId="267"/>
            <ac:spMk id="8" creationId="{CCBA3C1F-24B7-5920-6BD4-84A1F286AD2A}"/>
          </ac:spMkLst>
        </pc:spChg>
        <pc:spChg chg="add mod">
          <ac:chgData name="Ozan Tastekin" userId="0f9d23481a88e6f6" providerId="LiveId" clId="{2364BA07-F0E0-41FF-ABFE-1EE558B76BA4}" dt="2023-05-03T18:37:51.953" v="106" actId="404"/>
          <ac:spMkLst>
            <pc:docMk/>
            <pc:sldMk cId="3805844016" sldId="267"/>
            <ac:spMk id="11" creationId="{86EEEAA2-718A-8D1B-5DD2-556646DC1A80}"/>
          </ac:spMkLst>
        </pc:spChg>
        <pc:picChg chg="add del">
          <ac:chgData name="Ozan Tastekin" userId="0f9d23481a88e6f6" providerId="LiveId" clId="{2364BA07-F0E0-41FF-ABFE-1EE558B76BA4}" dt="2023-05-03T18:37:06.401" v="43" actId="478"/>
          <ac:picMkLst>
            <pc:docMk/>
            <pc:sldMk cId="3805844016" sldId="267"/>
            <ac:picMk id="9" creationId="{5B7DAB75-DA8C-6C36-5A64-4694F7C4EC70}"/>
          </ac:picMkLst>
        </pc:picChg>
        <pc:picChg chg="add del mod">
          <ac:chgData name="Ozan Tastekin" userId="0f9d23481a88e6f6" providerId="LiveId" clId="{2364BA07-F0E0-41FF-ABFE-1EE558B76BA4}" dt="2023-05-03T18:38:51.352" v="136"/>
          <ac:picMkLst>
            <pc:docMk/>
            <pc:sldMk cId="3805844016" sldId="267"/>
            <ac:picMk id="12" creationId="{7B341FD5-43F8-2F1C-AFD2-2D54773F50D9}"/>
          </ac:picMkLst>
        </pc:picChg>
        <pc:picChg chg="add del mod">
          <ac:chgData name="Ozan Tastekin" userId="0f9d23481a88e6f6" providerId="LiveId" clId="{2364BA07-F0E0-41FF-ABFE-1EE558B76BA4}" dt="2023-05-03T18:39:00.165" v="138"/>
          <ac:picMkLst>
            <pc:docMk/>
            <pc:sldMk cId="3805844016" sldId="267"/>
            <ac:picMk id="13" creationId="{084A4652-509B-2E12-BD27-DBBE6C264972}"/>
          </ac:picMkLst>
        </pc:picChg>
        <pc:picChg chg="add del">
          <ac:chgData name="Ozan Tastekin" userId="0f9d23481a88e6f6" providerId="LiveId" clId="{2364BA07-F0E0-41FF-ABFE-1EE558B76BA4}" dt="2023-05-03T18:39:01.725" v="140"/>
          <ac:picMkLst>
            <pc:docMk/>
            <pc:sldMk cId="3805844016" sldId="267"/>
            <ac:picMk id="14" creationId="{C37034D6-7C9F-BBD6-F29E-383AFEFD06B9}"/>
          </ac:picMkLst>
        </pc:picChg>
      </pc:sldChg>
      <pc:sldChg chg="add del">
        <pc:chgData name="Ozan Tastekin" userId="0f9d23481a88e6f6" providerId="LiveId" clId="{2364BA07-F0E0-41FF-ABFE-1EE558B76BA4}" dt="2023-05-03T18:37:56.646" v="109" actId="47"/>
        <pc:sldMkLst>
          <pc:docMk/>
          <pc:sldMk cId="19079386" sldId="268"/>
        </pc:sldMkLst>
      </pc:sldChg>
      <pc:sldChg chg="add del">
        <pc:chgData name="Ozan Tastekin" userId="0f9d23481a88e6f6" providerId="LiveId" clId="{2364BA07-F0E0-41FF-ABFE-1EE558B76BA4}" dt="2023-05-03T18:37:57.776" v="111" actId="47"/>
        <pc:sldMkLst>
          <pc:docMk/>
          <pc:sldMk cId="1253751360" sldId="269"/>
        </pc:sldMkLst>
      </pc:sldChg>
      <pc:sldChg chg="add del">
        <pc:chgData name="Ozan Tastekin" userId="0f9d23481a88e6f6" providerId="LiveId" clId="{2364BA07-F0E0-41FF-ABFE-1EE558B76BA4}" dt="2023-05-03T18:37:57.285" v="110" actId="47"/>
        <pc:sldMkLst>
          <pc:docMk/>
          <pc:sldMk cId="2996576039" sldId="270"/>
        </pc:sldMkLst>
      </pc:sldChg>
      <pc:sldChg chg="add del">
        <pc:chgData name="Ozan Tastekin" userId="0f9d23481a88e6f6" providerId="LiveId" clId="{2364BA07-F0E0-41FF-ABFE-1EE558B76BA4}" dt="2023-05-03T18:37:58.796" v="112" actId="47"/>
        <pc:sldMkLst>
          <pc:docMk/>
          <pc:sldMk cId="3779423351" sldId="271"/>
        </pc:sldMkLst>
      </pc:sldChg>
    </pc:docChg>
  </pc:docChgLst>
  <pc:docChgLst>
    <pc:chgData name="Ozan Tastekin" userId="0f9d23481a88e6f6" providerId="LiveId" clId="{2981A7D7-988A-4824-A792-0ADC219C2BF2}"/>
    <pc:docChg chg="undo redo custSel addSld delSld modSld sldOrd">
      <pc:chgData name="Ozan Tastekin" userId="0f9d23481a88e6f6" providerId="LiveId" clId="{2981A7D7-988A-4824-A792-0ADC219C2BF2}" dt="2023-05-06T18:00:01.706" v="4511" actId="207"/>
      <pc:docMkLst>
        <pc:docMk/>
      </pc:docMkLst>
      <pc:sldChg chg="addSp delSp modSp add del mod ord">
        <pc:chgData name="Ozan Tastekin" userId="0f9d23481a88e6f6" providerId="LiveId" clId="{2981A7D7-988A-4824-A792-0ADC219C2BF2}" dt="2023-05-06T16:06:15.909" v="436" actId="47"/>
        <pc:sldMkLst>
          <pc:docMk/>
          <pc:sldMk cId="836968598" sldId="297"/>
        </pc:sldMkLst>
        <pc:spChg chg="mod">
          <ac:chgData name="Ozan Tastekin" userId="0f9d23481a88e6f6" providerId="LiveId" clId="{2981A7D7-988A-4824-A792-0ADC219C2BF2}" dt="2023-05-06T16:00:33.672" v="115" actId="20577"/>
          <ac:spMkLst>
            <pc:docMk/>
            <pc:sldMk cId="836968598" sldId="297"/>
            <ac:spMk id="3" creationId="{B00993C7-653A-4A2C-A51F-B0E3F59E1169}"/>
          </ac:spMkLst>
        </pc:spChg>
        <pc:spChg chg="add del mod">
          <ac:chgData name="Ozan Tastekin" userId="0f9d23481a88e6f6" providerId="LiveId" clId="{2981A7D7-988A-4824-A792-0ADC219C2BF2}" dt="2023-05-06T16:05:33.129" v="396" actId="478"/>
          <ac:spMkLst>
            <pc:docMk/>
            <pc:sldMk cId="836968598" sldId="297"/>
            <ac:spMk id="4" creationId="{8E77E9AB-BA7A-4EA5-6983-888013051AAF}"/>
          </ac:spMkLst>
        </pc:spChg>
        <pc:spChg chg="mod">
          <ac:chgData name="Ozan Tastekin" userId="0f9d23481a88e6f6" providerId="LiveId" clId="{2981A7D7-988A-4824-A792-0ADC219C2BF2}" dt="2023-05-06T16:05:38.411" v="399" actId="21"/>
          <ac:spMkLst>
            <pc:docMk/>
            <pc:sldMk cId="836968598" sldId="297"/>
            <ac:spMk id="8" creationId="{24E7DEC0-8A97-4164-2A4C-12F487F326FF}"/>
          </ac:spMkLst>
        </pc:spChg>
      </pc:sldChg>
      <pc:sldChg chg="modSp add del mod ord">
        <pc:chgData name="Ozan Tastekin" userId="0f9d23481a88e6f6" providerId="LiveId" clId="{2981A7D7-988A-4824-A792-0ADC219C2BF2}" dt="2023-05-06T17:58:36.641" v="4501" actId="20577"/>
        <pc:sldMkLst>
          <pc:docMk/>
          <pc:sldMk cId="3217298060" sldId="298"/>
        </pc:sldMkLst>
        <pc:spChg chg="mod">
          <ac:chgData name="Ozan Tastekin" userId="0f9d23481a88e6f6" providerId="LiveId" clId="{2981A7D7-988A-4824-A792-0ADC219C2BF2}" dt="2023-05-06T16:01:06.530" v="157" actId="20577"/>
          <ac:spMkLst>
            <pc:docMk/>
            <pc:sldMk cId="3217298060" sldId="298"/>
            <ac:spMk id="2" creationId="{8C0EDE06-F882-4EBC-B43C-1AB89358A6D4}"/>
          </ac:spMkLst>
        </pc:spChg>
        <pc:spChg chg="mod">
          <ac:chgData name="Ozan Tastekin" userId="0f9d23481a88e6f6" providerId="LiveId" clId="{2981A7D7-988A-4824-A792-0ADC219C2BF2}" dt="2023-05-06T17:58:36.641" v="4501" actId="20577"/>
          <ac:spMkLst>
            <pc:docMk/>
            <pc:sldMk cId="3217298060" sldId="298"/>
            <ac:spMk id="8" creationId="{24E7DEC0-8A97-4164-2A4C-12F487F326FF}"/>
          </ac:spMkLst>
        </pc:spChg>
      </pc:sldChg>
      <pc:sldChg chg="modSp add del mod ord">
        <pc:chgData name="Ozan Tastekin" userId="0f9d23481a88e6f6" providerId="LiveId" clId="{2981A7D7-988A-4824-A792-0ADC219C2BF2}" dt="2023-05-06T16:01:13.929" v="159"/>
        <pc:sldMkLst>
          <pc:docMk/>
          <pc:sldMk cId="1513949366" sldId="299"/>
        </pc:sldMkLst>
        <pc:spChg chg="mod">
          <ac:chgData name="Ozan Tastekin" userId="0f9d23481a88e6f6" providerId="LiveId" clId="{2981A7D7-988A-4824-A792-0ADC219C2BF2}" dt="2023-05-06T16:00:56.040" v="141" actId="20577"/>
          <ac:spMkLst>
            <pc:docMk/>
            <pc:sldMk cId="1513949366" sldId="299"/>
            <ac:spMk id="2" creationId="{8C0EDE06-F882-4EBC-B43C-1AB89358A6D4}"/>
          </ac:spMkLst>
        </pc:spChg>
        <pc:spChg chg="mod">
          <ac:chgData name="Ozan Tastekin" userId="0f9d23481a88e6f6" providerId="LiveId" clId="{2981A7D7-988A-4824-A792-0ADC219C2BF2}" dt="2023-05-06T15:57:16.611" v="21" actId="20577"/>
          <ac:spMkLst>
            <pc:docMk/>
            <pc:sldMk cId="1513949366" sldId="299"/>
            <ac:spMk id="8" creationId="{24E7DEC0-8A97-4164-2A4C-12F487F326FF}"/>
          </ac:spMkLst>
        </pc:spChg>
      </pc:sldChg>
      <pc:sldChg chg="modSp add del mod">
        <pc:chgData name="Ozan Tastekin" userId="0f9d23481a88e6f6" providerId="LiveId" clId="{2981A7D7-988A-4824-A792-0ADC219C2BF2}" dt="2023-05-06T16:05:07.433" v="379" actId="47"/>
        <pc:sldMkLst>
          <pc:docMk/>
          <pc:sldMk cId="2383755897" sldId="300"/>
        </pc:sldMkLst>
        <pc:spChg chg="mod">
          <ac:chgData name="Ozan Tastekin" userId="0f9d23481a88e6f6" providerId="LiveId" clId="{2981A7D7-988A-4824-A792-0ADC219C2BF2}" dt="2023-05-06T16:01:02.158" v="149" actId="20577"/>
          <ac:spMkLst>
            <pc:docMk/>
            <pc:sldMk cId="2383755897" sldId="300"/>
            <ac:spMk id="2" creationId="{8C0EDE06-F882-4EBC-B43C-1AB89358A6D4}"/>
          </ac:spMkLst>
        </pc:spChg>
        <pc:spChg chg="mod">
          <ac:chgData name="Ozan Tastekin" userId="0f9d23481a88e6f6" providerId="LiveId" clId="{2981A7D7-988A-4824-A792-0ADC219C2BF2}" dt="2023-05-06T16:05:00.952" v="378" actId="20577"/>
          <ac:spMkLst>
            <pc:docMk/>
            <pc:sldMk cId="2383755897" sldId="300"/>
            <ac:spMk id="3" creationId="{B00993C7-653A-4A2C-A51F-B0E3F59E1169}"/>
          </ac:spMkLst>
        </pc:spChg>
        <pc:spChg chg="mod">
          <ac:chgData name="Ozan Tastekin" userId="0f9d23481a88e6f6" providerId="LiveId" clId="{2981A7D7-988A-4824-A792-0ADC219C2BF2}" dt="2023-05-06T16:00:43.888" v="119" actId="20577"/>
          <ac:spMkLst>
            <pc:docMk/>
            <pc:sldMk cId="2383755897" sldId="300"/>
            <ac:spMk id="4" creationId="{8E77E9AB-BA7A-4EA5-6983-888013051AAF}"/>
          </ac:spMkLst>
        </pc:spChg>
      </pc:sldChg>
      <pc:sldChg chg="modSp add del mod ord">
        <pc:chgData name="Ozan Tastekin" userId="0f9d23481a88e6f6" providerId="LiveId" clId="{2981A7D7-988A-4824-A792-0ADC219C2BF2}" dt="2023-05-06T17:09:16.943" v="3456" actId="2696"/>
        <pc:sldMkLst>
          <pc:docMk/>
          <pc:sldMk cId="963259755" sldId="301"/>
        </pc:sldMkLst>
        <pc:spChg chg="mod">
          <ac:chgData name="Ozan Tastekin" userId="0f9d23481a88e6f6" providerId="LiveId" clId="{2981A7D7-988A-4824-A792-0ADC219C2BF2}" dt="2023-05-06T16:06:33.832" v="472" actId="20577"/>
          <ac:spMkLst>
            <pc:docMk/>
            <pc:sldMk cId="963259755" sldId="301"/>
            <ac:spMk id="8" creationId="{24E7DEC0-8A97-4164-2A4C-12F487F326FF}"/>
          </ac:spMkLst>
        </pc:spChg>
      </pc:sldChg>
      <pc:sldChg chg="add del">
        <pc:chgData name="Ozan Tastekin" userId="0f9d23481a88e6f6" providerId="LiveId" clId="{2981A7D7-988A-4824-A792-0ADC219C2BF2}" dt="2023-05-06T16:05:08.457" v="380" actId="47"/>
        <pc:sldMkLst>
          <pc:docMk/>
          <pc:sldMk cId="708958224" sldId="302"/>
        </pc:sldMkLst>
      </pc:sldChg>
      <pc:sldChg chg="modSp add mod ord">
        <pc:chgData name="Ozan Tastekin" userId="0f9d23481a88e6f6" providerId="LiveId" clId="{2981A7D7-988A-4824-A792-0ADC219C2BF2}" dt="2023-05-06T17:57:48.055" v="4499" actId="207"/>
        <pc:sldMkLst>
          <pc:docMk/>
          <pc:sldMk cId="808905611" sldId="302"/>
        </pc:sldMkLst>
        <pc:spChg chg="mod">
          <ac:chgData name="Ozan Tastekin" userId="0f9d23481a88e6f6" providerId="LiveId" clId="{2981A7D7-988A-4824-A792-0ADC219C2BF2}" dt="2023-05-06T16:26:03.977" v="981" actId="20577"/>
          <ac:spMkLst>
            <pc:docMk/>
            <pc:sldMk cId="808905611" sldId="302"/>
            <ac:spMk id="2" creationId="{8C0EDE06-F882-4EBC-B43C-1AB89358A6D4}"/>
          </ac:spMkLst>
        </pc:spChg>
        <pc:spChg chg="mod">
          <ac:chgData name="Ozan Tastekin" userId="0f9d23481a88e6f6" providerId="LiveId" clId="{2981A7D7-988A-4824-A792-0ADC219C2BF2}" dt="2023-05-06T16:22:54.784" v="699" actId="20577"/>
          <ac:spMkLst>
            <pc:docMk/>
            <pc:sldMk cId="808905611" sldId="302"/>
            <ac:spMk id="3" creationId="{B00993C7-653A-4A2C-A51F-B0E3F59E1169}"/>
          </ac:spMkLst>
        </pc:spChg>
        <pc:spChg chg="mod">
          <ac:chgData name="Ozan Tastekin" userId="0f9d23481a88e6f6" providerId="LiveId" clId="{2981A7D7-988A-4824-A792-0ADC219C2BF2}" dt="2023-05-06T17:57:48.055" v="4499" actId="207"/>
          <ac:spMkLst>
            <pc:docMk/>
            <pc:sldMk cId="808905611" sldId="302"/>
            <ac:spMk id="8" creationId="{24E7DEC0-8A97-4164-2A4C-12F487F326FF}"/>
          </ac:spMkLst>
        </pc:spChg>
      </pc:sldChg>
      <pc:sldChg chg="modSp add del mod">
        <pc:chgData name="Ozan Tastekin" userId="0f9d23481a88e6f6" providerId="LiveId" clId="{2981A7D7-988A-4824-A792-0ADC219C2BF2}" dt="2023-05-06T16:05:32.419" v="395" actId="2890"/>
        <pc:sldMkLst>
          <pc:docMk/>
          <pc:sldMk cId="2657711347" sldId="302"/>
        </pc:sldMkLst>
        <pc:spChg chg="mod">
          <ac:chgData name="Ozan Tastekin" userId="0f9d23481a88e6f6" providerId="LiveId" clId="{2981A7D7-988A-4824-A792-0ADC219C2BF2}" dt="2023-05-06T16:05:30.059" v="391"/>
          <ac:spMkLst>
            <pc:docMk/>
            <pc:sldMk cId="2657711347" sldId="302"/>
            <ac:spMk id="8" creationId="{24E7DEC0-8A97-4164-2A4C-12F487F326FF}"/>
          </ac:spMkLst>
        </pc:spChg>
      </pc:sldChg>
      <pc:sldChg chg="modSp add mod ord">
        <pc:chgData name="Ozan Tastekin" userId="0f9d23481a88e6f6" providerId="LiveId" clId="{2981A7D7-988A-4824-A792-0ADC219C2BF2}" dt="2023-05-06T17:56:28.985" v="4494" actId="207"/>
        <pc:sldMkLst>
          <pc:docMk/>
          <pc:sldMk cId="2606631472" sldId="303"/>
        </pc:sldMkLst>
        <pc:spChg chg="mod">
          <ac:chgData name="Ozan Tastekin" userId="0f9d23481a88e6f6" providerId="LiveId" clId="{2981A7D7-988A-4824-A792-0ADC219C2BF2}" dt="2023-05-06T16:26:00.225" v="973" actId="20577"/>
          <ac:spMkLst>
            <pc:docMk/>
            <pc:sldMk cId="2606631472" sldId="303"/>
            <ac:spMk id="2" creationId="{8C0EDE06-F882-4EBC-B43C-1AB89358A6D4}"/>
          </ac:spMkLst>
        </pc:spChg>
        <pc:spChg chg="mod">
          <ac:chgData name="Ozan Tastekin" userId="0f9d23481a88e6f6" providerId="LiveId" clId="{2981A7D7-988A-4824-A792-0ADC219C2BF2}" dt="2023-05-06T16:14:01.320" v="500" actId="20577"/>
          <ac:spMkLst>
            <pc:docMk/>
            <pc:sldMk cId="2606631472" sldId="303"/>
            <ac:spMk id="3" creationId="{B00993C7-653A-4A2C-A51F-B0E3F59E1169}"/>
          </ac:spMkLst>
        </pc:spChg>
        <pc:spChg chg="mod">
          <ac:chgData name="Ozan Tastekin" userId="0f9d23481a88e6f6" providerId="LiveId" clId="{2981A7D7-988A-4824-A792-0ADC219C2BF2}" dt="2023-05-06T17:56:28.985" v="4494" actId="207"/>
          <ac:spMkLst>
            <pc:docMk/>
            <pc:sldMk cId="2606631472" sldId="303"/>
            <ac:spMk id="8" creationId="{24E7DEC0-8A97-4164-2A4C-12F487F326FF}"/>
          </ac:spMkLst>
        </pc:spChg>
      </pc:sldChg>
      <pc:sldChg chg="modSp add del mod ord">
        <pc:chgData name="Ozan Tastekin" userId="0f9d23481a88e6f6" providerId="LiveId" clId="{2981A7D7-988A-4824-A792-0ADC219C2BF2}" dt="2023-05-06T16:06:52.680" v="483" actId="47"/>
        <pc:sldMkLst>
          <pc:docMk/>
          <pc:sldMk cId="3532021884" sldId="303"/>
        </pc:sldMkLst>
        <pc:spChg chg="mod">
          <ac:chgData name="Ozan Tastekin" userId="0f9d23481a88e6f6" providerId="LiveId" clId="{2981A7D7-988A-4824-A792-0ADC219C2BF2}" dt="2023-05-06T16:06:49.034" v="480" actId="20577"/>
          <ac:spMkLst>
            <pc:docMk/>
            <pc:sldMk cId="3532021884" sldId="303"/>
            <ac:spMk id="8" creationId="{24E7DEC0-8A97-4164-2A4C-12F487F326FF}"/>
          </ac:spMkLst>
        </pc:spChg>
      </pc:sldChg>
      <pc:sldChg chg="modSp add del mod ord">
        <pc:chgData name="Ozan Tastekin" userId="0f9d23481a88e6f6" providerId="LiveId" clId="{2981A7D7-988A-4824-A792-0ADC219C2BF2}" dt="2023-05-06T16:24:03.996" v="808" actId="2696"/>
        <pc:sldMkLst>
          <pc:docMk/>
          <pc:sldMk cId="549025263" sldId="304"/>
        </pc:sldMkLst>
        <pc:spChg chg="mod">
          <ac:chgData name="Ozan Tastekin" userId="0f9d23481a88e6f6" providerId="LiveId" clId="{2981A7D7-988A-4824-A792-0ADC219C2BF2}" dt="2023-05-06T16:24:01.482" v="807" actId="20577"/>
          <ac:spMkLst>
            <pc:docMk/>
            <pc:sldMk cId="549025263" sldId="304"/>
            <ac:spMk id="8" creationId="{24E7DEC0-8A97-4164-2A4C-12F487F326FF}"/>
          </ac:spMkLst>
        </pc:spChg>
      </pc:sldChg>
      <pc:sldChg chg="new del">
        <pc:chgData name="Ozan Tastekin" userId="0f9d23481a88e6f6" providerId="LiveId" clId="{2981A7D7-988A-4824-A792-0ADC219C2BF2}" dt="2023-05-06T16:25:38.976" v="940" actId="47"/>
        <pc:sldMkLst>
          <pc:docMk/>
          <pc:sldMk cId="1498467036" sldId="304"/>
        </pc:sldMkLst>
      </pc:sldChg>
      <pc:sldChg chg="modSp add mod ord">
        <pc:chgData name="Ozan Tastekin" userId="0f9d23481a88e6f6" providerId="LiveId" clId="{2981A7D7-988A-4824-A792-0ADC219C2BF2}" dt="2023-05-06T17:57:26.828" v="4498" actId="207"/>
        <pc:sldMkLst>
          <pc:docMk/>
          <pc:sldMk cId="2962060866" sldId="304"/>
        </pc:sldMkLst>
        <pc:spChg chg="mod">
          <ac:chgData name="Ozan Tastekin" userId="0f9d23481a88e6f6" providerId="LiveId" clId="{2981A7D7-988A-4824-A792-0ADC219C2BF2}" dt="2023-05-06T16:25:54.932" v="965" actId="20577"/>
          <ac:spMkLst>
            <pc:docMk/>
            <pc:sldMk cId="2962060866" sldId="304"/>
            <ac:spMk id="2" creationId="{8C0EDE06-F882-4EBC-B43C-1AB89358A6D4}"/>
          </ac:spMkLst>
        </pc:spChg>
        <pc:spChg chg="mod">
          <ac:chgData name="Ozan Tastekin" userId="0f9d23481a88e6f6" providerId="LiveId" clId="{2981A7D7-988A-4824-A792-0ADC219C2BF2}" dt="2023-05-06T16:38:26.320" v="1632" actId="20577"/>
          <ac:spMkLst>
            <pc:docMk/>
            <pc:sldMk cId="2962060866" sldId="304"/>
            <ac:spMk id="3" creationId="{B00993C7-653A-4A2C-A51F-B0E3F59E1169}"/>
          </ac:spMkLst>
        </pc:spChg>
        <pc:spChg chg="mod">
          <ac:chgData name="Ozan Tastekin" userId="0f9d23481a88e6f6" providerId="LiveId" clId="{2981A7D7-988A-4824-A792-0ADC219C2BF2}" dt="2023-05-06T17:57:26.828" v="4498" actId="207"/>
          <ac:spMkLst>
            <pc:docMk/>
            <pc:sldMk cId="2962060866" sldId="304"/>
            <ac:spMk id="8" creationId="{24E7DEC0-8A97-4164-2A4C-12F487F326FF}"/>
          </ac:spMkLst>
        </pc:spChg>
      </pc:sldChg>
      <pc:sldChg chg="add del">
        <pc:chgData name="Ozan Tastekin" userId="0f9d23481a88e6f6" providerId="LiveId" clId="{2981A7D7-988A-4824-A792-0ADC219C2BF2}" dt="2023-05-06T16:06:52.059" v="482" actId="47"/>
        <pc:sldMkLst>
          <pc:docMk/>
          <pc:sldMk cId="3986052942" sldId="304"/>
        </pc:sldMkLst>
      </pc:sldChg>
      <pc:sldChg chg="modSp add mod ord">
        <pc:chgData name="Ozan Tastekin" userId="0f9d23481a88e6f6" providerId="LiveId" clId="{2981A7D7-988A-4824-A792-0ADC219C2BF2}" dt="2023-05-06T17:55:38.147" v="4493" actId="20577"/>
        <pc:sldMkLst>
          <pc:docMk/>
          <pc:sldMk cId="440261850" sldId="305"/>
        </pc:sldMkLst>
        <pc:spChg chg="mod">
          <ac:chgData name="Ozan Tastekin" userId="0f9d23481a88e6f6" providerId="LiveId" clId="{2981A7D7-988A-4824-A792-0ADC219C2BF2}" dt="2023-05-06T16:51:08.590" v="1980" actId="20577"/>
          <ac:spMkLst>
            <pc:docMk/>
            <pc:sldMk cId="440261850" sldId="305"/>
            <ac:spMk id="3" creationId="{B00993C7-653A-4A2C-A51F-B0E3F59E1169}"/>
          </ac:spMkLst>
        </pc:spChg>
        <pc:spChg chg="mod">
          <ac:chgData name="Ozan Tastekin" userId="0f9d23481a88e6f6" providerId="LiveId" clId="{2981A7D7-988A-4824-A792-0ADC219C2BF2}" dt="2023-05-06T17:55:38.147" v="4493" actId="20577"/>
          <ac:spMkLst>
            <pc:docMk/>
            <pc:sldMk cId="440261850" sldId="305"/>
            <ac:spMk id="8" creationId="{24E7DEC0-8A97-4164-2A4C-12F487F326FF}"/>
          </ac:spMkLst>
        </pc:spChg>
      </pc:sldChg>
      <pc:sldChg chg="modSp add mod ord">
        <pc:chgData name="Ozan Tastekin" userId="0f9d23481a88e6f6" providerId="LiveId" clId="{2981A7D7-988A-4824-A792-0ADC219C2BF2}" dt="2023-05-06T17:50:19.119" v="4482" actId="20577"/>
        <pc:sldMkLst>
          <pc:docMk/>
          <pc:sldMk cId="4171546968" sldId="306"/>
        </pc:sldMkLst>
        <pc:spChg chg="mod">
          <ac:chgData name="Ozan Tastekin" userId="0f9d23481a88e6f6" providerId="LiveId" clId="{2981A7D7-988A-4824-A792-0ADC219C2BF2}" dt="2023-05-06T17:50:19.119" v="4482" actId="20577"/>
          <ac:spMkLst>
            <pc:docMk/>
            <pc:sldMk cId="4171546968" sldId="306"/>
            <ac:spMk id="3" creationId="{B00993C7-653A-4A2C-A51F-B0E3F59E1169}"/>
          </ac:spMkLst>
        </pc:spChg>
        <pc:spChg chg="mod">
          <ac:chgData name="Ozan Tastekin" userId="0f9d23481a88e6f6" providerId="LiveId" clId="{2981A7D7-988A-4824-A792-0ADC219C2BF2}" dt="2023-05-06T17:09:25.417" v="3457" actId="20577"/>
          <ac:spMkLst>
            <pc:docMk/>
            <pc:sldMk cId="4171546968" sldId="306"/>
            <ac:spMk id="8" creationId="{24E7DEC0-8A97-4164-2A4C-12F487F326FF}"/>
          </ac:spMkLst>
        </pc:spChg>
      </pc:sldChg>
      <pc:sldChg chg="modSp add mod ord">
        <pc:chgData name="Ozan Tastekin" userId="0f9d23481a88e6f6" providerId="LiveId" clId="{2981A7D7-988A-4824-A792-0ADC219C2BF2}" dt="2023-05-06T18:00:01.706" v="4511" actId="207"/>
        <pc:sldMkLst>
          <pc:docMk/>
          <pc:sldMk cId="3228400743" sldId="307"/>
        </pc:sldMkLst>
        <pc:spChg chg="mod">
          <ac:chgData name="Ozan Tastekin" userId="0f9d23481a88e6f6" providerId="LiveId" clId="{2981A7D7-988A-4824-A792-0ADC219C2BF2}" dt="2023-05-06T17:02:09.266" v="2708" actId="20577"/>
          <ac:spMkLst>
            <pc:docMk/>
            <pc:sldMk cId="3228400743" sldId="307"/>
            <ac:spMk id="3" creationId="{B00993C7-653A-4A2C-A51F-B0E3F59E1169}"/>
          </ac:spMkLst>
        </pc:spChg>
        <pc:spChg chg="mod">
          <ac:chgData name="Ozan Tastekin" userId="0f9d23481a88e6f6" providerId="LiveId" clId="{2981A7D7-988A-4824-A792-0ADC219C2BF2}" dt="2023-05-06T18:00:01.706" v="4511" actId="207"/>
          <ac:spMkLst>
            <pc:docMk/>
            <pc:sldMk cId="3228400743" sldId="307"/>
            <ac:spMk id="8" creationId="{24E7DEC0-8A97-4164-2A4C-12F487F326FF}"/>
          </ac:spMkLst>
        </pc:spChg>
      </pc:sldChg>
      <pc:sldChg chg="modSp add mod">
        <pc:chgData name="Ozan Tastekin" userId="0f9d23481a88e6f6" providerId="LiveId" clId="{2981A7D7-988A-4824-A792-0ADC219C2BF2}" dt="2023-05-06T17:10:40.298" v="3599" actId="20577"/>
        <pc:sldMkLst>
          <pc:docMk/>
          <pc:sldMk cId="3365772681" sldId="308"/>
        </pc:sldMkLst>
        <pc:spChg chg="mod">
          <ac:chgData name="Ozan Tastekin" userId="0f9d23481a88e6f6" providerId="LiveId" clId="{2981A7D7-988A-4824-A792-0ADC219C2BF2}" dt="2023-05-06T17:10:40.298" v="3599" actId="20577"/>
          <ac:spMkLst>
            <pc:docMk/>
            <pc:sldMk cId="3365772681" sldId="308"/>
            <ac:spMk id="8" creationId="{24E7DEC0-8A97-4164-2A4C-12F487F326FF}"/>
          </ac:spMkLst>
        </pc:spChg>
      </pc:sldChg>
      <pc:sldChg chg="modSp add mod ord">
        <pc:chgData name="Ozan Tastekin" userId="0f9d23481a88e6f6" providerId="LiveId" clId="{2981A7D7-988A-4824-A792-0ADC219C2BF2}" dt="2023-05-06T17:40:19.471" v="4479" actId="20577"/>
        <pc:sldMkLst>
          <pc:docMk/>
          <pc:sldMk cId="1148711624" sldId="309"/>
        </pc:sldMkLst>
        <pc:spChg chg="mod">
          <ac:chgData name="Ozan Tastekin" userId="0f9d23481a88e6f6" providerId="LiveId" clId="{2981A7D7-988A-4824-A792-0ADC219C2BF2}" dt="2023-05-06T17:35:43.532" v="4156" actId="20577"/>
          <ac:spMkLst>
            <pc:docMk/>
            <pc:sldMk cId="1148711624" sldId="309"/>
            <ac:spMk id="3" creationId="{B00993C7-653A-4A2C-A51F-B0E3F59E1169}"/>
          </ac:spMkLst>
        </pc:spChg>
        <pc:spChg chg="mod">
          <ac:chgData name="Ozan Tastekin" userId="0f9d23481a88e6f6" providerId="LiveId" clId="{2981A7D7-988A-4824-A792-0ADC219C2BF2}" dt="2023-05-06T17:40:19.471" v="4479" actId="20577"/>
          <ac:spMkLst>
            <pc:docMk/>
            <pc:sldMk cId="1148711624" sldId="309"/>
            <ac:spMk id="8" creationId="{24E7DEC0-8A97-4164-2A4C-12F487F326FF}"/>
          </ac:spMkLst>
        </pc:spChg>
      </pc:sldChg>
    </pc:docChg>
  </pc:docChgLst>
  <pc:docChgLst>
    <pc:chgData name="Ozan Tastekin" userId="0f9d23481a88e6f6" providerId="LiveId" clId="{814DD18B-5FE7-4D64-94D0-8CDAA12F9322}"/>
    <pc:docChg chg="custSel modSld">
      <pc:chgData name="Ozan Tastekin" userId="0f9d23481a88e6f6" providerId="LiveId" clId="{814DD18B-5FE7-4D64-94D0-8CDAA12F9322}" dt="2023-04-22T19:09:28.631" v="1357" actId="20577"/>
      <pc:docMkLst>
        <pc:docMk/>
      </pc:docMkLst>
      <pc:sldChg chg="modNotesTx">
        <pc:chgData name="Ozan Tastekin" userId="0f9d23481a88e6f6" providerId="LiveId" clId="{814DD18B-5FE7-4D64-94D0-8CDAA12F9322}" dt="2023-04-22T19:00:10.246" v="5" actId="20577"/>
        <pc:sldMkLst>
          <pc:docMk/>
          <pc:sldMk cId="1418998216" sldId="256"/>
        </pc:sldMkLst>
      </pc:sldChg>
      <pc:sldChg chg="modNotesTx">
        <pc:chgData name="Ozan Tastekin" userId="0f9d23481a88e6f6" providerId="LiveId" clId="{814DD18B-5FE7-4D64-94D0-8CDAA12F9322}" dt="2023-04-22T19:02:19.438" v="119" actId="20577"/>
        <pc:sldMkLst>
          <pc:docMk/>
          <pc:sldMk cId="3272939884" sldId="258"/>
        </pc:sldMkLst>
      </pc:sldChg>
      <pc:sldChg chg="modNotesTx">
        <pc:chgData name="Ozan Tastekin" userId="0f9d23481a88e6f6" providerId="LiveId" clId="{814DD18B-5FE7-4D64-94D0-8CDAA12F9322}" dt="2023-04-22T19:04:39.717" v="578" actId="20577"/>
        <pc:sldMkLst>
          <pc:docMk/>
          <pc:sldMk cId="2288628546" sldId="260"/>
        </pc:sldMkLst>
      </pc:sldChg>
      <pc:sldChg chg="modNotesTx">
        <pc:chgData name="Ozan Tastekin" userId="0f9d23481a88e6f6" providerId="LiveId" clId="{814DD18B-5FE7-4D64-94D0-8CDAA12F9322}" dt="2023-04-22T19:04:17.647" v="485" actId="20577"/>
        <pc:sldMkLst>
          <pc:docMk/>
          <pc:sldMk cId="2539450277" sldId="265"/>
        </pc:sldMkLst>
      </pc:sldChg>
      <pc:sldChg chg="modNotesTx">
        <pc:chgData name="Ozan Tastekin" userId="0f9d23481a88e6f6" providerId="LiveId" clId="{814DD18B-5FE7-4D64-94D0-8CDAA12F9322}" dt="2023-04-22T19:02:51.726" v="161" actId="20577"/>
        <pc:sldMkLst>
          <pc:docMk/>
          <pc:sldMk cId="3805844016" sldId="267"/>
        </pc:sldMkLst>
      </pc:sldChg>
      <pc:sldChg chg="modNotesTx">
        <pc:chgData name="Ozan Tastekin" userId="0f9d23481a88e6f6" providerId="LiveId" clId="{814DD18B-5FE7-4D64-94D0-8CDAA12F9322}" dt="2023-04-22T19:04:49.009" v="587" actId="5793"/>
        <pc:sldMkLst>
          <pc:docMk/>
          <pc:sldMk cId="19079386" sldId="268"/>
        </pc:sldMkLst>
      </pc:sldChg>
      <pc:sldChg chg="modNotesTx">
        <pc:chgData name="Ozan Tastekin" userId="0f9d23481a88e6f6" providerId="LiveId" clId="{814DD18B-5FE7-4D64-94D0-8CDAA12F9322}" dt="2023-04-22T19:08:34.520" v="1350" actId="20577"/>
        <pc:sldMkLst>
          <pc:docMk/>
          <pc:sldMk cId="1253751360" sldId="269"/>
        </pc:sldMkLst>
      </pc:sldChg>
      <pc:sldChg chg="modNotesTx">
        <pc:chgData name="Ozan Tastekin" userId="0f9d23481a88e6f6" providerId="LiveId" clId="{814DD18B-5FE7-4D64-94D0-8CDAA12F9322}" dt="2023-04-22T19:09:28.631" v="1357" actId="20577"/>
        <pc:sldMkLst>
          <pc:docMk/>
          <pc:sldMk cId="2996576039" sldId="27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68313" y="243069"/>
            <a:ext cx="5903912" cy="458788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/>
            </a:lvl1pPr>
          </a:lstStyle>
          <a:p>
            <a:r>
              <a:rPr lang="en-US" b="1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483506" y="8777812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3D38FA23-E139-4932-82F7-FA156DFFFC02}" type="datetime1">
              <a:rPr lang="de-DE" sz="800" smtClean="0"/>
              <a:t>06.12.2023</a:t>
            </a:fld>
            <a:endParaRPr lang="en-US" sz="80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68313" y="8777813"/>
            <a:ext cx="450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200"/>
            </a:lvl1pPr>
          </a:lstStyle>
          <a:p>
            <a:r>
              <a:rPr lang="en-US" sz="800"/>
              <a:t>Universität Stuttgart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6270195" y="8777813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EE9A79A6-2547-4C8F-B0ED-316280A1A122}" type="slidenum">
              <a:rPr lang="en-US" sz="800" smtClean="0"/>
              <a:pPr algn="l"/>
              <a:t>‹Nr.›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561533372"/>
      </p:ext>
    </p:extLst>
  </p:cSld>
  <p:clrMap bg1="lt1" tx1="dk1" bg2="lt2" tx2="dk2" accent1="accent1" accent2="accent2" accent3="accent3" accent4="accent4" accent5="accent5" accent6="accent6" hlink="hlink" folHlink="folHlink"/>
  <p:hf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pos="4014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347680" y="256832"/>
            <a:ext cx="6113274" cy="475050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 b="1"/>
            </a:lvl1pPr>
          </a:lstStyle>
          <a:p>
            <a:r>
              <a:rPr lang="en-US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295600" y="8776800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fld id="{002D767F-1DF3-4CAE-B68B-41720C5DE6E6}" type="datetime1">
              <a:rPr lang="de-DE" smtClean="0"/>
              <a:t>06.12.2023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350" y="1020763"/>
            <a:ext cx="6792913" cy="3821112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47992" y="5016760"/>
            <a:ext cx="6112961" cy="3645977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323850" y="8776800"/>
            <a:ext cx="464415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6120175" y="8776800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800"/>
            </a:lvl1pPr>
          </a:lstStyle>
          <a:p>
            <a:fld id="{05DD1DF0-DD4E-4B0C-B0FD-D16D9D2A975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8570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180975" indent="-180975" algn="l" defTabSz="713232" rtl="0" eaLnBrk="1" latinLnBrk="0" hangingPunct="1">
      <a:lnSpc>
        <a:spcPct val="120000"/>
      </a:lnSpc>
      <a:buClr>
        <a:schemeClr val="accent1"/>
      </a:buClr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58775" indent="-177800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538163" indent="-179388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719138" indent="-180975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96938" indent="-177800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04" userDrawn="1">
          <p15:clr>
            <a:srgbClr val="F26B43"/>
          </p15:clr>
        </p15:guide>
        <p15:guide id="3" pos="4082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D22B319-206B-4459-A761-AC38D50CB16C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40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C117CFB-47EA-4529-8A9B-CCBF768C31BD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169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C117CFB-47EA-4529-8A9B-CCBF768C31BD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653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C117CFB-47EA-4529-8A9B-CCBF768C31BD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212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8095F4-FB59-4494-913A-3F1B9238E8BB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9053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8095F4-FB59-4494-913A-3F1B9238E8BB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5602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8095F4-FB59-4494-913A-3F1B9238E8BB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7299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3B2F728-CF2D-429A-ADC8-477E46C4E257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020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3B2F728-CF2D-429A-ADC8-477E46C4E257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0570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3B2F728-CF2D-429A-ADC8-477E46C4E257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3017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1CC6C10-F508-46C4-B5C0-071D8775D2AF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677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42E4F91-F350-4B8F-91AF-F122CB381A8A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333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8095F4-FB59-4494-913A-3F1B9238E8BB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0834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8095F4-FB59-4494-913A-3F1B9238E8BB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620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6DB2B6E-7A2A-473F-AFE2-8C06D127726F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043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63DD191-8C2C-47E6-BBDC-FDF4BD378AD0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305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34C315F-9475-499F-B79A-3F0CF19E4E56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7212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6DB2B6E-7A2A-473F-AFE2-8C06D127726F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5403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D4BE2E5-D44D-446F-9D93-68D349439C6C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9780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34C315F-9475-499F-B79A-3F0CF19E4E56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356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8D10D3E-6EEE-4613-A0DC-279D3D97FB52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506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5600221-ABE9-4CC1-A478-9F222A7FEDE7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73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C117CFB-47EA-4529-8A9B-CCBF768C31BD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6549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6AA109C-E478-47F6-8AFB-756C761D935D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3492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BF2F6EB-935B-4FB1-8ECE-850D28DDE96D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52858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1C5C663-4FE7-404B-937C-0221F1E6926C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892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FD30041-F8FB-48E4-95FD-DE0A700FC8D6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265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18BB4F5-6EFE-49F8-B578-F1C18B46CF04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9925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18BB4F5-6EFE-49F8-B578-F1C18B46CF04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01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23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27A3242-1296-4E80-BFE5-CCD31D3C5F41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15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	</a:t>
            </a:r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3AE8976-512F-44C7-9F53-B7779A6380E7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853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C358D5F-5AAE-422D-8599-34ECA79ACD71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10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C358D5F-5AAE-422D-8599-34ECA79ACD71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2642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F090D4D-DA05-4509-BA94-958AC1B8D546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099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C117CFB-47EA-4529-8A9B-CCBF768C31BD}" type="datetime1">
              <a:rPr lang="de-DE" smtClean="0"/>
              <a:t>06.12.2023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506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1 Institute Sublogo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fik 28">
            <a:extLst>
              <a:ext uri="{FF2B5EF4-FFF2-40B4-BE49-F238E27FC236}">
                <a16:creationId xmlns:a16="http://schemas.microsoft.com/office/drawing/2014/main" id="{5434E774-7C72-48E0-B896-1C63AA7486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268958"/>
            <a:ext cx="2056867" cy="431998"/>
          </a:xfrm>
          <a:prstGeom prst="rect">
            <a:avLst/>
          </a:prstGeom>
        </p:spPr>
      </p:pic>
      <p:sp>
        <p:nvSpPr>
          <p:cNvPr id="28" name="Textplatzhalter 9">
            <a:extLst>
              <a:ext uri="{FF2B5EF4-FFF2-40B4-BE49-F238E27FC236}">
                <a16:creationId xmlns:a16="http://schemas.microsoft.com/office/drawing/2014/main" id="{F2727769-9A35-4722-8FB2-4C78D29654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2454" y="593154"/>
            <a:ext cx="3561913" cy="435081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/>
              <a:t>Institutsname max. 2-zeilig, bitte hier klicken und überschreiben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266841"/>
            <a:ext cx="9144000" cy="330480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Titel 14">
            <a:extLst>
              <a:ext uri="{FF2B5EF4-FFF2-40B4-BE49-F238E27FC236}">
                <a16:creationId xmlns:a16="http://schemas.microsoft.com/office/drawing/2014/main" id="{34A0F9E8-2FA1-40F5-9BAC-817EE5B5F4E7}"/>
              </a:ext>
            </a:extLst>
          </p:cNvPr>
          <p:cNvSpPr>
            <a:spLocks noGrp="1" noChangeAspect="1"/>
          </p:cNvSpPr>
          <p:nvPr>
            <p:ph type="ctrTitle"/>
          </p:nvPr>
        </p:nvSpPr>
        <p:spPr>
          <a:xfrm>
            <a:off x="4451194" y="21294"/>
            <a:ext cx="4692806" cy="4550347"/>
          </a:xfrm>
          <a:custGeom>
            <a:avLst/>
            <a:gdLst>
              <a:gd name="connsiteX0" fmla="*/ 3208825 w 5540464"/>
              <a:gd name="connsiteY0" fmla="*/ 0 h 5372273"/>
              <a:gd name="connsiteX1" fmla="*/ 5477807 w 5540464"/>
              <a:gd name="connsiteY1" fmla="*/ 939843 h 5372273"/>
              <a:gd name="connsiteX2" fmla="*/ 5540464 w 5540464"/>
              <a:gd name="connsiteY2" fmla="*/ 1008784 h 5372273"/>
              <a:gd name="connsiteX3" fmla="*/ 5540464 w 5540464"/>
              <a:gd name="connsiteY3" fmla="*/ 5372273 h 5372273"/>
              <a:gd name="connsiteX4" fmla="*/ 843928 w 5540464"/>
              <a:gd name="connsiteY4" fmla="*/ 5372273 h 5372273"/>
              <a:gd name="connsiteX5" fmla="*/ 732740 w 5540464"/>
              <a:gd name="connsiteY5" fmla="*/ 5249936 h 5372273"/>
              <a:gd name="connsiteX6" fmla="*/ 0 w 5540464"/>
              <a:gd name="connsiteY6" fmla="*/ 3208825 h 5372273"/>
              <a:gd name="connsiteX7" fmla="*/ 3208825 w 5540464"/>
              <a:gd name="connsiteY7" fmla="*/ 0 h 5372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40464" h="5372273">
                <a:moveTo>
                  <a:pt x="3208825" y="0"/>
                </a:moveTo>
                <a:cubicBezTo>
                  <a:pt x="4094918" y="0"/>
                  <a:pt x="4897124" y="359160"/>
                  <a:pt x="5477807" y="939843"/>
                </a:cubicBezTo>
                <a:lnTo>
                  <a:pt x="5540464" y="1008784"/>
                </a:lnTo>
                <a:lnTo>
                  <a:pt x="5540464" y="5372273"/>
                </a:lnTo>
                <a:lnTo>
                  <a:pt x="843928" y="5372273"/>
                </a:lnTo>
                <a:lnTo>
                  <a:pt x="732740" y="5249936"/>
                </a:lnTo>
                <a:cubicBezTo>
                  <a:pt x="274982" y="4695262"/>
                  <a:pt x="0" y="3984156"/>
                  <a:pt x="0" y="3208825"/>
                </a:cubicBezTo>
                <a:cubicBezTo>
                  <a:pt x="0" y="1436640"/>
                  <a:pt x="1436640" y="0"/>
                  <a:pt x="320882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1008000" tIns="0" rIns="0" bIns="1044000" anchor="ctr" anchorCtr="0">
            <a:noAutofit/>
          </a:bodyPr>
          <a:lstStyle>
            <a:lvl1pPr marL="0" indent="0" algn="l">
              <a:lnSpc>
                <a:spcPct val="90000"/>
              </a:lnSpc>
              <a:defRPr sz="800" b="1" baseline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6" hasCustomPrompt="1"/>
          </p:nvPr>
        </p:nvSpPr>
        <p:spPr>
          <a:xfrm>
            <a:off x="5027060" y="950913"/>
            <a:ext cx="3685140" cy="2451696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tx1"/>
                </a:solidFill>
              </a:defRPr>
            </a:lvl1pPr>
            <a:lvl2pPr marL="176212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59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0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18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27060" y="3491099"/>
            <a:ext cx="3685140" cy="38556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342897" indent="0" algn="ctr">
              <a:buNone/>
              <a:defRPr sz="1500"/>
            </a:lvl2pPr>
            <a:lvl3pPr marL="685793" indent="0" algn="ctr">
              <a:buNone/>
              <a:defRPr sz="1350"/>
            </a:lvl3pPr>
            <a:lvl4pPr marL="1028690" indent="0" algn="ctr">
              <a:buNone/>
              <a:defRPr sz="1200"/>
            </a:lvl4pPr>
            <a:lvl5pPr marL="1371586" indent="0" algn="ctr">
              <a:buNone/>
              <a:defRPr sz="1200"/>
            </a:lvl5pPr>
            <a:lvl6pPr marL="1714483" indent="0" algn="ctr">
              <a:buNone/>
              <a:defRPr sz="1200"/>
            </a:lvl6pPr>
            <a:lvl7pPr marL="2057379" indent="0" algn="ctr">
              <a:buNone/>
              <a:defRPr sz="1200"/>
            </a:lvl7pPr>
            <a:lvl8pPr marL="2400276" indent="0" algn="ctr">
              <a:buNone/>
              <a:defRPr sz="1200"/>
            </a:lvl8pPr>
            <a:lvl9pPr marL="2743173" indent="0" algn="ctr">
              <a:buNone/>
              <a:defRPr sz="12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7" name="Bildplatzhalter 6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7298630" y="4694760"/>
            <a:ext cx="1415910" cy="330480"/>
          </a:xfrm>
        </p:spPr>
        <p:txBody>
          <a:bodyPr/>
          <a:lstStyle>
            <a:lvl1pPr marL="0" indent="0">
              <a:buFontTx/>
              <a:buNone/>
              <a:defRPr sz="1100" baseline="0"/>
            </a:lvl1pPr>
          </a:lstStyle>
          <a:p>
            <a:r>
              <a:rPr lang="de-DE" err="1"/>
              <a:t>Sublogo</a:t>
            </a:r>
            <a:r>
              <a:rPr lang="de-DE"/>
              <a:t> einfügen</a:t>
            </a:r>
          </a:p>
        </p:txBody>
      </p:sp>
    </p:spTree>
    <p:extLst>
      <p:ext uri="{BB962C8B-B14F-4D97-AF65-F5344CB8AC3E}">
        <p14:creationId xmlns:p14="http://schemas.microsoft.com/office/powerpoint/2010/main" val="3410904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622D3E87-4D5E-42EE-BFAA-DEFADCE54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10" name="Textplatzhalter 7">
            <a:extLst>
              <a:ext uri="{FF2B5EF4-FFF2-40B4-BE49-F238E27FC236}">
                <a16:creationId xmlns:a16="http://schemas.microsoft.com/office/drawing/2014/main" id="{5900F60D-1768-48E3-A1B5-14BBCB67FE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08000"/>
            <a:ext cx="3960000" cy="3708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2200" y="1008000"/>
            <a:ext cx="3960000" cy="3708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6E2BB5-9BA9-442E-9BF0-88AF7E35C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8F3946B-2A28-4BD5-95D8-3381B554A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B82C5C2-88CF-4E85-87A1-3B28CBF33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5E59DF-9C98-443E-93E0-C25D5A93D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2FF756D6-45BE-4CA9-8D73-7DC21CF7EB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000" y="1008000"/>
            <a:ext cx="3960000" cy="215233"/>
          </a:xfrm>
        </p:spPr>
        <p:txBody>
          <a:bodyPr anchor="b"/>
          <a:lstStyle>
            <a:lvl1pPr marL="0" indent="0">
              <a:buNone/>
              <a:defRPr sz="1400" b="0" cap="all" baseline="0">
                <a:solidFill>
                  <a:schemeClr val="accent1"/>
                </a:solidFill>
              </a:defRPr>
            </a:lvl1pPr>
            <a:lvl2pPr marL="342897" indent="0">
              <a:buNone/>
              <a:defRPr sz="1500" b="1"/>
            </a:lvl2pPr>
            <a:lvl3pPr marL="685793" indent="0">
              <a:buNone/>
              <a:defRPr sz="1350" b="1"/>
            </a:lvl3pPr>
            <a:lvl4pPr marL="1028690" indent="0">
              <a:buNone/>
              <a:defRPr sz="1200" b="1"/>
            </a:lvl4pPr>
            <a:lvl5pPr marL="1371586" indent="0">
              <a:buNone/>
              <a:defRPr sz="1200" b="1"/>
            </a:lvl5pPr>
            <a:lvl6pPr marL="1714483" indent="0">
              <a:buNone/>
              <a:defRPr sz="1200" b="1"/>
            </a:lvl6pPr>
            <a:lvl7pPr marL="2057379" indent="0">
              <a:buNone/>
              <a:defRPr sz="1200" b="1"/>
            </a:lvl7pPr>
            <a:lvl8pPr marL="2400276" indent="0">
              <a:buNone/>
              <a:defRPr sz="1200" b="1"/>
            </a:lvl8pPr>
            <a:lvl9pPr marL="2743173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000" y="1296000"/>
            <a:ext cx="3960000" cy="342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4752200" y="1008000"/>
            <a:ext cx="3960000" cy="215233"/>
          </a:xfrm>
        </p:spPr>
        <p:txBody>
          <a:bodyPr anchor="b"/>
          <a:lstStyle>
            <a:lvl1pPr marL="0" indent="0">
              <a:buNone/>
              <a:defRPr sz="1400" b="0" cap="all" baseline="0">
                <a:solidFill>
                  <a:schemeClr val="accent1"/>
                </a:solidFill>
              </a:defRPr>
            </a:lvl1pPr>
            <a:lvl2pPr marL="342897" indent="0">
              <a:buNone/>
              <a:defRPr sz="1500" b="1"/>
            </a:lvl2pPr>
            <a:lvl3pPr marL="685793" indent="0">
              <a:buNone/>
              <a:defRPr sz="1350" b="1"/>
            </a:lvl3pPr>
            <a:lvl4pPr marL="1028690" indent="0">
              <a:buNone/>
              <a:defRPr sz="1200" b="1"/>
            </a:lvl4pPr>
            <a:lvl5pPr marL="1371586" indent="0">
              <a:buNone/>
              <a:defRPr sz="1200" b="1"/>
            </a:lvl5pPr>
            <a:lvl6pPr marL="1714483" indent="0">
              <a:buNone/>
              <a:defRPr sz="1200" b="1"/>
            </a:lvl6pPr>
            <a:lvl7pPr marL="2057379" indent="0">
              <a:buNone/>
              <a:defRPr sz="1200" b="1"/>
            </a:lvl7pPr>
            <a:lvl8pPr marL="2400276" indent="0">
              <a:buNone/>
              <a:defRPr sz="1200" b="1"/>
            </a:lvl8pPr>
            <a:lvl9pPr marL="2743173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15"/>
          </p:nvPr>
        </p:nvSpPr>
        <p:spPr>
          <a:xfrm>
            <a:off x="4752200" y="1296000"/>
            <a:ext cx="3960000" cy="342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2CBE68D-D329-4E19-9C98-F7528AD25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8DCB646-1990-4A83-BF7F-7A829A554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8E22309-6A52-4A7C-99F1-CEE24DDA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413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er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3E3249F-FD38-4D4D-9020-0251E0AF5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5501507C-4075-4224-82B8-ACF0E9868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08000"/>
            <a:ext cx="4176000" cy="3708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4895688" y="1007999"/>
            <a:ext cx="3816512" cy="179034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Bildplatzhalter 9"/>
          <p:cNvSpPr>
            <a:spLocks noGrp="1"/>
          </p:cNvSpPr>
          <p:nvPr>
            <p:ph type="pic" sz="quarter" idx="15"/>
          </p:nvPr>
        </p:nvSpPr>
        <p:spPr>
          <a:xfrm>
            <a:off x="4895688" y="2863788"/>
            <a:ext cx="3816512" cy="18468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7E3EDDE-398D-41B9-A10F-453325866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C2BA180-4C39-40A0-8618-13F12EACF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72E9CC-06C1-4D8B-AB4D-A9861EE14C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3869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Hoch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301769-7A5F-4726-A7DE-F0F6415EC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6BEED840-629E-4E70-924A-3F5FA272B6B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08000"/>
            <a:ext cx="4176860" cy="3708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4895688" y="1008000"/>
            <a:ext cx="3816512" cy="370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DF8F059-7A22-4E0F-8B79-7FC499F69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88CB11-71F8-486D-B638-C22AA2EA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CB930EF-1FFF-436D-9D19-8CEE6022B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6564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3CA99B5-A2F2-4F10-9CFB-140C563A4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F23A02F9-9EFB-40DA-A6A9-B4AB8316E8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19"/>
          </p:nvPr>
        </p:nvSpPr>
        <p:spPr>
          <a:xfrm>
            <a:off x="0" y="951548"/>
            <a:ext cx="3240000" cy="20736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6"/>
          </p:nvPr>
        </p:nvSpPr>
        <p:spPr>
          <a:xfrm>
            <a:off x="3240003" y="951548"/>
            <a:ext cx="3239999" cy="20736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4" name="Bildplatzhalter 7"/>
          <p:cNvSpPr>
            <a:spLocks noGrp="1"/>
          </p:cNvSpPr>
          <p:nvPr>
            <p:ph type="pic" sz="quarter" idx="20"/>
          </p:nvPr>
        </p:nvSpPr>
        <p:spPr>
          <a:xfrm>
            <a:off x="0" y="3038621"/>
            <a:ext cx="3240000" cy="210487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7"/>
          </p:nvPr>
        </p:nvSpPr>
        <p:spPr>
          <a:xfrm>
            <a:off x="3240000" y="3038621"/>
            <a:ext cx="3240000" cy="210487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2" name="Bildplatzhalter 7"/>
          <p:cNvSpPr>
            <a:spLocks noGrp="1"/>
          </p:cNvSpPr>
          <p:nvPr>
            <p:ph type="pic" sz="quarter" idx="18"/>
          </p:nvPr>
        </p:nvSpPr>
        <p:spPr>
          <a:xfrm>
            <a:off x="6480000" y="951549"/>
            <a:ext cx="2664000" cy="4191953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176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rund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3A8DCC85-4928-492C-BEE7-FC5B55B32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82226" y="957295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0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1818000" y="957295"/>
            <a:ext cx="689420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1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482226" y="2284074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0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8"/>
          </p:nvPr>
        </p:nvSpPr>
        <p:spPr>
          <a:xfrm>
            <a:off x="1818000" y="2284074"/>
            <a:ext cx="689420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Bildplatzhalter 7"/>
          <p:cNvSpPr>
            <a:spLocks noGrp="1" noChangeAspect="1"/>
          </p:cNvSpPr>
          <p:nvPr>
            <p:ph type="pic" sz="quarter" idx="19"/>
          </p:nvPr>
        </p:nvSpPr>
        <p:spPr>
          <a:xfrm>
            <a:off x="482226" y="3610853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0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20"/>
          </p:nvPr>
        </p:nvSpPr>
        <p:spPr>
          <a:xfrm>
            <a:off x="1818000" y="3610853"/>
            <a:ext cx="689420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041223F-B856-4F2D-B33F-55E181107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7EA4A0D-C2FB-47F4-9B26-8F461218A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6C06C85-60EC-4B14-BA0F-EDC84B2B9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070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eckig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792EEEF-D15B-42F6-B267-A355CF4E4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4"/>
          </p:nvPr>
        </p:nvSpPr>
        <p:spPr>
          <a:xfrm>
            <a:off x="476250" y="958620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144110" y="958621"/>
            <a:ext cx="656809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21"/>
          </p:nvPr>
        </p:nvSpPr>
        <p:spPr>
          <a:xfrm>
            <a:off x="476250" y="2294605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4" name="Textplatzhalter 10"/>
          <p:cNvSpPr>
            <a:spLocks noGrp="1"/>
          </p:cNvSpPr>
          <p:nvPr>
            <p:ph type="body" sz="quarter" idx="22"/>
          </p:nvPr>
        </p:nvSpPr>
        <p:spPr>
          <a:xfrm>
            <a:off x="2144110" y="2294605"/>
            <a:ext cx="656809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5" name="Bildplatzhalter 7"/>
          <p:cNvSpPr>
            <a:spLocks noGrp="1"/>
          </p:cNvSpPr>
          <p:nvPr>
            <p:ph type="pic" sz="quarter" idx="23"/>
          </p:nvPr>
        </p:nvSpPr>
        <p:spPr>
          <a:xfrm>
            <a:off x="476250" y="3630591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24"/>
          </p:nvPr>
        </p:nvSpPr>
        <p:spPr>
          <a:xfrm>
            <a:off x="2144110" y="3630591"/>
            <a:ext cx="656809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CD3CBA4-59F9-43FE-B9A3-E46A94884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1B283E1-50F0-49B0-8DF6-75C63CEBE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6D0D84A-45A2-45C5-9990-3E4AD011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1231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2369BABE-C34D-4B71-ABE7-625BE220F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16" name="Textplatzhalter 7">
            <a:extLst>
              <a:ext uri="{FF2B5EF4-FFF2-40B4-BE49-F238E27FC236}">
                <a16:creationId xmlns:a16="http://schemas.microsoft.com/office/drawing/2014/main" id="{4F73F404-72E1-4BC9-B71C-D15CC67905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9" name="Rechteck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5247" y="2084206"/>
            <a:ext cx="2814039" cy="26263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/>
          </a:p>
        </p:txBody>
      </p:sp>
      <p:sp>
        <p:nvSpPr>
          <p:cNvPr id="8" name="Bildplatzhalter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1162266" y="1287711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2893320"/>
            <a:ext cx="2340290" cy="2268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240001"/>
            <a:ext cx="2340290" cy="113080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Institut und Professur</a:t>
            </a:r>
          </a:p>
        </p:txBody>
      </p:sp>
      <p:sp>
        <p:nvSpPr>
          <p:cNvPr id="21" name="Rechteck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96479" y="2084206"/>
            <a:ext cx="2814039" cy="26263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/>
          </a:p>
        </p:txBody>
      </p:sp>
      <p:sp>
        <p:nvSpPr>
          <p:cNvPr id="22" name="Bildplatzhalter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4583498" y="1287711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3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134251" y="2893320"/>
            <a:ext cx="2340290" cy="2268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134251" y="3240001"/>
            <a:ext cx="2340290" cy="113080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Institut und Professur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4C6E7FA-754C-4DF3-93CA-A5652D6FD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8860014-FD67-49D7-8E52-32B98F4DB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F6E0B2A-3E4B-42AD-A666-EE9AC24DB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89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38B00749-49F7-4FC9-AE55-9A89B4673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25" name="Textplatzhalter 7">
            <a:extLst>
              <a:ext uri="{FF2B5EF4-FFF2-40B4-BE49-F238E27FC236}">
                <a16:creationId xmlns:a16="http://schemas.microsoft.com/office/drawing/2014/main" id="{234A045F-25D1-4F69-800A-3EC98AD248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9" name="Rechteck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5246" y="2084206"/>
            <a:ext cx="2520000" cy="26263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/>
          </a:p>
        </p:txBody>
      </p:sp>
      <p:sp>
        <p:nvSpPr>
          <p:cNvPr id="21" name="Bildplatzhalter 7">
            <a:extLst>
              <a:ext uri="{FF2B5EF4-FFF2-40B4-BE49-F238E27FC236}">
                <a16:creationId xmlns:a16="http://schemas.microsoft.com/office/drawing/2014/main" id="{0CCFCC13-9E94-4A8E-927E-B90EB9693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1015246" y="1287711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2893320"/>
            <a:ext cx="2160000" cy="2268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240001"/>
            <a:ext cx="2160000" cy="113080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Institut und Professur</a:t>
            </a:r>
          </a:p>
        </p:txBody>
      </p:sp>
      <p:sp>
        <p:nvSpPr>
          <p:cNvPr id="13" name="Rechteck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335345" y="2084206"/>
            <a:ext cx="2520000" cy="26263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/>
          </a:p>
        </p:txBody>
      </p:sp>
      <p:sp>
        <p:nvSpPr>
          <p:cNvPr id="22" name="Bildplatzhalter 7">
            <a:extLst>
              <a:ext uri="{FF2B5EF4-FFF2-40B4-BE49-F238E27FC236}">
                <a16:creationId xmlns:a16="http://schemas.microsoft.com/office/drawing/2014/main" id="{34D29721-8BC0-4D90-A4F3-75A72451E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3875345" y="1287711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576609" y="2893320"/>
            <a:ext cx="2160000" cy="2268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576609" y="3240001"/>
            <a:ext cx="2160000" cy="113080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Institut und Professur</a:t>
            </a:r>
          </a:p>
        </p:txBody>
      </p:sp>
      <p:sp>
        <p:nvSpPr>
          <p:cNvPr id="17" name="Rechteck 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95444" y="2084205"/>
            <a:ext cx="2520000" cy="2626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/>
          </a:p>
        </p:txBody>
      </p:sp>
      <p:sp>
        <p:nvSpPr>
          <p:cNvPr id="23" name="Bildplatzhalter 7">
            <a:extLst>
              <a:ext uri="{FF2B5EF4-FFF2-40B4-BE49-F238E27FC236}">
                <a16:creationId xmlns:a16="http://schemas.microsoft.com/office/drawing/2014/main" id="{01CD30C1-0EF4-4BAD-97BF-FFFDBEF2C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6735444" y="1287711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433218" y="2893320"/>
            <a:ext cx="2160000" cy="2268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0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433218" y="3240001"/>
            <a:ext cx="2160000" cy="113080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Institut und Professur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591F39C-640C-4E49-B63D-92C6ECC98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3628DAD-2434-49AB-A1E0-F2225C469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1B1ECFF-6681-442D-8B7C-82576D3E2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2177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300D522C-4936-4859-8D4D-0C55FD55D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29" name="Textplatzhalter 7">
            <a:extLst>
              <a:ext uri="{FF2B5EF4-FFF2-40B4-BE49-F238E27FC236}">
                <a16:creationId xmlns:a16="http://schemas.microsoft.com/office/drawing/2014/main" id="{51AA1992-9A0E-4E06-BCFA-97D889E620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466728" y="2084206"/>
            <a:ext cx="2031501" cy="26259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/>
          </a:p>
        </p:txBody>
      </p:sp>
      <p:sp>
        <p:nvSpPr>
          <p:cNvPr id="23" name="Bildplatzhalter 7">
            <a:extLst>
              <a:ext uri="{FF2B5EF4-FFF2-40B4-BE49-F238E27FC236}">
                <a16:creationId xmlns:a16="http://schemas.microsoft.com/office/drawing/2014/main" id="{8148DC21-4CB2-4171-8B0E-7865619CB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832678" y="1287711"/>
            <a:ext cx="1299600" cy="1299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69981" y="2753398"/>
            <a:ext cx="1624994" cy="366998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669981" y="3288873"/>
            <a:ext cx="1624994" cy="129306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Institut und Professur</a:t>
            </a:r>
          </a:p>
        </p:txBody>
      </p:sp>
      <p:sp>
        <p:nvSpPr>
          <p:cNvPr id="24" name="Rechteck 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56630" y="2084206"/>
            <a:ext cx="2016000" cy="26259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/>
          </a:p>
        </p:txBody>
      </p:sp>
      <p:sp>
        <p:nvSpPr>
          <p:cNvPr id="37" name="Bildplatzhalter 7">
            <a:extLst>
              <a:ext uri="{FF2B5EF4-FFF2-40B4-BE49-F238E27FC236}">
                <a16:creationId xmlns:a16="http://schemas.microsoft.com/office/drawing/2014/main" id="{515DA547-D380-4DDE-8F77-C8902B702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2914830" y="1287711"/>
            <a:ext cx="1299600" cy="1299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6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752133" y="2753398"/>
            <a:ext cx="1624994" cy="366998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7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52133" y="3288873"/>
            <a:ext cx="1624994" cy="129306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Institut und Professur</a:t>
            </a:r>
          </a:p>
        </p:txBody>
      </p:sp>
      <p:sp>
        <p:nvSpPr>
          <p:cNvPr id="28" name="Rechteck 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1031" y="2084206"/>
            <a:ext cx="2016000" cy="26259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/>
          </a:p>
        </p:txBody>
      </p:sp>
      <p:sp>
        <p:nvSpPr>
          <p:cNvPr id="38" name="Bildplatzhalter 7">
            <a:extLst>
              <a:ext uri="{FF2B5EF4-FFF2-40B4-BE49-F238E27FC236}">
                <a16:creationId xmlns:a16="http://schemas.microsoft.com/office/drawing/2014/main" id="{27A38D11-8E8E-44F4-9460-58E87F53E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4989231" y="1287711"/>
            <a:ext cx="1299600" cy="1299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30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4826534" y="2753398"/>
            <a:ext cx="1624994" cy="366998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31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4826534" y="3288873"/>
            <a:ext cx="1624994" cy="129306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Institut und Professur</a:t>
            </a:r>
          </a:p>
        </p:txBody>
      </p:sp>
      <p:sp>
        <p:nvSpPr>
          <p:cNvPr id="32" name="Rechteck 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05432" y="2084206"/>
            <a:ext cx="2016000" cy="26259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/>
          </a:p>
        </p:txBody>
      </p:sp>
      <p:sp>
        <p:nvSpPr>
          <p:cNvPr id="39" name="Bildplatzhalter 7">
            <a:extLst>
              <a:ext uri="{FF2B5EF4-FFF2-40B4-BE49-F238E27FC236}">
                <a16:creationId xmlns:a16="http://schemas.microsoft.com/office/drawing/2014/main" id="{F9D0B43C-E1CE-4C97-B82A-2D4CC82B3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>
          <a:xfrm>
            <a:off x="7063632" y="1287711"/>
            <a:ext cx="1299600" cy="1299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34" name="Textplatzhalt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6900935" y="2753398"/>
            <a:ext cx="1624994" cy="366998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35" name="Textplatzhalt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6900935" y="3288873"/>
            <a:ext cx="1624994" cy="129306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Institut und Professur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93EA81B-7C92-41D8-9CC0-C6F633C9C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460AC8-AE27-44EF-AA8F-B31521C49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2C9645-CED1-4CDA-B753-24982D514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64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 Institute Sublogo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63430FCB-67F6-47EA-ADEC-C963B338F2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268958"/>
            <a:ext cx="2056867" cy="431998"/>
          </a:xfrm>
          <a:prstGeom prst="rect">
            <a:avLst/>
          </a:prstGeom>
        </p:spPr>
      </p:pic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8C2509DD-6995-4266-BA57-453EB50298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2454" y="593154"/>
            <a:ext cx="3561913" cy="435081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/>
              <a:t>Institutsname max. 2-zeilig, bitte hier klicken und überschreiben</a:t>
            </a:r>
          </a:p>
        </p:txBody>
      </p:sp>
      <p:sp>
        <p:nvSpPr>
          <p:cNvPr id="8" name="Bildplatzhalter 8"/>
          <p:cNvSpPr>
            <a:spLocks noGrp="1"/>
          </p:cNvSpPr>
          <p:nvPr>
            <p:ph type="pic" sz="quarter" idx="10"/>
          </p:nvPr>
        </p:nvSpPr>
        <p:spPr>
          <a:xfrm>
            <a:off x="-1" y="1266840"/>
            <a:ext cx="4792337" cy="387828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3" name="Titel 14">
            <a:extLst>
              <a:ext uri="{FF2B5EF4-FFF2-40B4-BE49-F238E27FC236}">
                <a16:creationId xmlns:a16="http://schemas.microsoft.com/office/drawing/2014/main" id="{AFF476C3-111E-4CEC-9CE1-84054005F4D8}"/>
              </a:ext>
            </a:extLst>
          </p:cNvPr>
          <p:cNvSpPr>
            <a:spLocks noGrp="1" noChangeAspect="1"/>
          </p:cNvSpPr>
          <p:nvPr>
            <p:ph type="ctrTitle"/>
          </p:nvPr>
        </p:nvSpPr>
        <p:spPr>
          <a:xfrm>
            <a:off x="3899970" y="62746"/>
            <a:ext cx="5244029" cy="5084836"/>
          </a:xfrm>
          <a:custGeom>
            <a:avLst/>
            <a:gdLst>
              <a:gd name="connsiteX0" fmla="*/ 3208825 w 5540464"/>
              <a:gd name="connsiteY0" fmla="*/ 0 h 5372273"/>
              <a:gd name="connsiteX1" fmla="*/ 5477807 w 5540464"/>
              <a:gd name="connsiteY1" fmla="*/ 939843 h 5372273"/>
              <a:gd name="connsiteX2" fmla="*/ 5540464 w 5540464"/>
              <a:gd name="connsiteY2" fmla="*/ 1008784 h 5372273"/>
              <a:gd name="connsiteX3" fmla="*/ 5540464 w 5540464"/>
              <a:gd name="connsiteY3" fmla="*/ 5372273 h 5372273"/>
              <a:gd name="connsiteX4" fmla="*/ 843928 w 5540464"/>
              <a:gd name="connsiteY4" fmla="*/ 5372273 h 5372273"/>
              <a:gd name="connsiteX5" fmla="*/ 732740 w 5540464"/>
              <a:gd name="connsiteY5" fmla="*/ 5249936 h 5372273"/>
              <a:gd name="connsiteX6" fmla="*/ 0 w 5540464"/>
              <a:gd name="connsiteY6" fmla="*/ 3208825 h 5372273"/>
              <a:gd name="connsiteX7" fmla="*/ 3208825 w 5540464"/>
              <a:gd name="connsiteY7" fmla="*/ 0 h 5372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40464" h="5372273">
                <a:moveTo>
                  <a:pt x="3208825" y="0"/>
                </a:moveTo>
                <a:cubicBezTo>
                  <a:pt x="4094918" y="0"/>
                  <a:pt x="4897124" y="359160"/>
                  <a:pt x="5477807" y="939843"/>
                </a:cubicBezTo>
                <a:lnTo>
                  <a:pt x="5540464" y="1008784"/>
                </a:lnTo>
                <a:lnTo>
                  <a:pt x="5540464" y="5372273"/>
                </a:lnTo>
                <a:lnTo>
                  <a:pt x="843928" y="5372273"/>
                </a:lnTo>
                <a:lnTo>
                  <a:pt x="732740" y="5249936"/>
                </a:lnTo>
                <a:cubicBezTo>
                  <a:pt x="274982" y="4695262"/>
                  <a:pt x="0" y="3984156"/>
                  <a:pt x="0" y="3208825"/>
                </a:cubicBezTo>
                <a:cubicBezTo>
                  <a:pt x="0" y="1436640"/>
                  <a:pt x="1436640" y="0"/>
                  <a:pt x="320882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1008000" tIns="0" rIns="0" bIns="1044000" anchor="ctr" anchorCtr="0">
            <a:noAutofit/>
          </a:bodyPr>
          <a:lstStyle>
            <a:lvl1pPr marL="0" indent="0" algn="l">
              <a:lnSpc>
                <a:spcPct val="90000"/>
              </a:lnSpc>
              <a:defRPr sz="800" b="1" baseline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343FAED0-A443-4C1F-A299-A7DFEE48CE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29638" y="1429966"/>
            <a:ext cx="4082562" cy="2813427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  <a:highlight>
                  <a:srgbClr val="000000"/>
                </a:highlight>
              </a:defRPr>
            </a:lvl1pPr>
            <a:lvl2pPr marL="176212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59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0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18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Barrierefreier  Titel – Text durch Klicken </a:t>
            </a:r>
            <a:br>
              <a:rPr lang="de-DE"/>
            </a:br>
            <a:r>
              <a:rPr lang="de-DE"/>
              <a:t>hinzufügen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B709A5D-8423-4BCB-B21F-5764E13BC45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29638" y="4331883"/>
            <a:ext cx="4082562" cy="38556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  <a:highlight>
                  <a:srgbClr val="000000"/>
                </a:highlight>
              </a:defRPr>
            </a:lvl1pPr>
            <a:lvl2pPr marL="342897" indent="0" algn="ctr">
              <a:buNone/>
              <a:defRPr sz="1500"/>
            </a:lvl2pPr>
            <a:lvl3pPr marL="685793" indent="0" algn="ctr">
              <a:buNone/>
              <a:defRPr sz="1350"/>
            </a:lvl3pPr>
            <a:lvl4pPr marL="1028690" indent="0" algn="ctr">
              <a:buNone/>
              <a:defRPr sz="1200"/>
            </a:lvl4pPr>
            <a:lvl5pPr marL="1371586" indent="0" algn="ctr">
              <a:buNone/>
              <a:defRPr sz="1200"/>
            </a:lvl5pPr>
            <a:lvl6pPr marL="1714483" indent="0" algn="ctr">
              <a:buNone/>
              <a:defRPr sz="1200"/>
            </a:lvl6pPr>
            <a:lvl7pPr marL="2057379" indent="0" algn="ctr">
              <a:buNone/>
              <a:defRPr sz="1200"/>
            </a:lvl7pPr>
            <a:lvl8pPr marL="2400276" indent="0" algn="ctr">
              <a:buNone/>
              <a:defRPr sz="1200"/>
            </a:lvl8pPr>
            <a:lvl9pPr marL="2743173" indent="0" algn="ctr">
              <a:buNone/>
              <a:defRPr sz="12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5" name="Bildplatzhalter 4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2735643" y="2013697"/>
            <a:ext cx="1548000" cy="1548000"/>
          </a:xfrm>
          <a:prstGeom prst="ellipse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 sz="900" baseline="0"/>
            </a:lvl1pPr>
          </a:lstStyle>
          <a:p>
            <a:r>
              <a:rPr lang="de-DE" err="1"/>
              <a:t>Sublogo</a:t>
            </a:r>
            <a:r>
              <a:rPr lang="de-DE"/>
              <a:t> einfügen</a:t>
            </a:r>
          </a:p>
        </p:txBody>
      </p:sp>
    </p:spTree>
    <p:extLst>
      <p:ext uri="{BB962C8B-B14F-4D97-AF65-F5344CB8AC3E}">
        <p14:creationId xmlns:p14="http://schemas.microsoft.com/office/powerpoint/2010/main" val="8419727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CA6FC187-6C25-4F69-9AFE-1DD171950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Textplatzhalter 7">
            <a:extLst>
              <a:ext uri="{FF2B5EF4-FFF2-40B4-BE49-F238E27FC236}">
                <a16:creationId xmlns:a16="http://schemas.microsoft.com/office/drawing/2014/main" id="{6B0B00BC-A6AE-499E-84DC-2DAD144AC3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184E164-0418-489E-A81C-E71488F7F6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4D0564E-CD71-44C1-ABC8-1C4B763ADC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8A42CD-E97A-4A8C-9ECA-D5E57469D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2414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145190E-3721-4D8A-B9E3-D91236ACC5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5B3C668-B6EA-445F-A363-3748A9AFD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3522D3-196E-42BC-8F70-9C600372E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0544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itute_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F09DF479-FD16-43D7-9DDB-3550E32CD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268958"/>
            <a:ext cx="2056867" cy="431998"/>
          </a:xfrm>
          <a:prstGeom prst="rect">
            <a:avLst/>
          </a:prstGeom>
        </p:spPr>
      </p:pic>
      <p:sp>
        <p:nvSpPr>
          <p:cNvPr id="26" name="Textplatzhalter 9">
            <a:extLst>
              <a:ext uri="{FF2B5EF4-FFF2-40B4-BE49-F238E27FC236}">
                <a16:creationId xmlns:a16="http://schemas.microsoft.com/office/drawing/2014/main" id="{CCC87B1C-0FE3-4333-ACA0-A95E335661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2454" y="593154"/>
            <a:ext cx="3561913" cy="435081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/>
              <a:t>Institutsname max. 2-zeilig, bitte hier klicken und überschreiben</a:t>
            </a:r>
          </a:p>
        </p:txBody>
      </p:sp>
      <p:sp>
        <p:nvSpPr>
          <p:cNvPr id="16" name="Textfeld"/>
          <p:cNvSpPr txBox="1"/>
          <p:nvPr userDrawn="1"/>
        </p:nvSpPr>
        <p:spPr>
          <a:xfrm>
            <a:off x="396000" y="1360800"/>
            <a:ext cx="2160000" cy="291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2" algn="l"/>
              </a:tabLst>
            </a:pPr>
            <a:r>
              <a:rPr lang="de-DE" sz="2000" b="1">
                <a:solidFill>
                  <a:schemeClr val="tx1"/>
                </a:solidFill>
              </a:rPr>
              <a:t>Vielen Dank!</a:t>
            </a:r>
          </a:p>
        </p:txBody>
      </p:sp>
      <p:sp>
        <p:nvSpPr>
          <p:cNvPr id="6" name="Bildplatzhalter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0400" y="1911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093040"/>
            <a:ext cx="3290054" cy="1944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0" name="E-Mail">
            <a:extLst>
              <a:ext uri="{FF2B5EF4-FFF2-40B4-BE49-F238E27FC236}">
                <a16:creationId xmlns:a16="http://schemas.microsoft.com/office/drawing/2014/main" id="{E7E6997E-5F67-46CA-A462-F65B568669D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174399" y="2571750"/>
            <a:ext cx="542646" cy="216482"/>
          </a:xfrm>
        </p:spPr>
        <p:txBody>
          <a:bodyPr/>
          <a:lstStyle>
            <a:lvl1pPr>
              <a:buFontTx/>
              <a:buNone/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571454" rtl="0" eaLnBrk="1" latinLnBrk="0" hangingPunct="1">
              <a:lnSpc>
                <a:spcPct val="120000"/>
              </a:lnSpc>
              <a:spcBef>
                <a:spcPts val="625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de-DE"/>
              <a:t>E-Mail</a:t>
            </a:r>
          </a:p>
        </p:txBody>
      </p:sp>
      <p:sp>
        <p:nvSpPr>
          <p:cNvPr id="28" name="Email Adresse">
            <a:extLst>
              <a:ext uri="{FF2B5EF4-FFF2-40B4-BE49-F238E27FC236}">
                <a16:creationId xmlns:a16="http://schemas.microsoft.com/office/drawing/2014/main" id="{E81B73EB-A4EC-4386-B739-946B398204D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17045" y="2571750"/>
            <a:ext cx="2747409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 eingeben</a:t>
            </a:r>
          </a:p>
        </p:txBody>
      </p:sp>
      <p:sp>
        <p:nvSpPr>
          <p:cNvPr id="29" name="Telefonnummer">
            <a:extLst>
              <a:ext uri="{FF2B5EF4-FFF2-40B4-BE49-F238E27FC236}">
                <a16:creationId xmlns:a16="http://schemas.microsoft.com/office/drawing/2014/main" id="{2DA4082A-C3C6-4B7E-8520-071491A1C11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174399" y="2803118"/>
            <a:ext cx="1675181" cy="245786"/>
          </a:xfrm>
        </p:spPr>
        <p:txBody>
          <a:bodyPr wrap="none"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Telefon +49 (0) 711 685-</a:t>
            </a:r>
          </a:p>
        </p:txBody>
      </p:sp>
      <p:sp>
        <p:nvSpPr>
          <p:cNvPr id="30" name="Durchwahl">
            <a:extLst>
              <a:ext uri="{FF2B5EF4-FFF2-40B4-BE49-F238E27FC236}">
                <a16:creationId xmlns:a16="http://schemas.microsoft.com/office/drawing/2014/main" id="{1A7ADEF9-373D-4153-9017-F39E9F0E084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20552" y="2803119"/>
            <a:ext cx="649267" cy="245786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###-##</a:t>
            </a:r>
          </a:p>
        </p:txBody>
      </p:sp>
      <p:sp>
        <p:nvSpPr>
          <p:cNvPr id="31" name="www">
            <a:extLst>
              <a:ext uri="{FF2B5EF4-FFF2-40B4-BE49-F238E27FC236}">
                <a16:creationId xmlns:a16="http://schemas.microsoft.com/office/drawing/2014/main" id="{AEC2B0E7-03E5-45D0-9BAE-82EB0C82800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174400" y="3063790"/>
            <a:ext cx="364806" cy="238329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www.</a:t>
            </a:r>
          </a:p>
        </p:txBody>
      </p:sp>
      <p:sp>
        <p:nvSpPr>
          <p:cNvPr id="32" name="Webadresse">
            <a:extLst>
              <a:ext uri="{FF2B5EF4-FFF2-40B4-BE49-F238E27FC236}">
                <a16:creationId xmlns:a16="http://schemas.microsoft.com/office/drawing/2014/main" id="{0E21CC8E-1A45-40C8-9B74-7890EB0C93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9207" y="3063790"/>
            <a:ext cx="1838323" cy="238329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 eingeben</a:t>
            </a:r>
          </a:p>
        </p:txBody>
      </p:sp>
      <p:sp>
        <p:nvSpPr>
          <p:cNvPr id="33" name="Universität Stuttgart">
            <a:extLst>
              <a:ext uri="{FF2B5EF4-FFF2-40B4-BE49-F238E27FC236}">
                <a16:creationId xmlns:a16="http://schemas.microsoft.com/office/drawing/2014/main" id="{CF7259B9-9504-46FB-B370-AC2773C7296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174399" y="3508234"/>
            <a:ext cx="2500012" cy="218691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571454" rtl="0" eaLnBrk="1" latinLnBrk="0" hangingPunct="1">
              <a:lnSpc>
                <a:spcPct val="120000"/>
              </a:lnSpc>
              <a:spcBef>
                <a:spcPts val="625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tabLst>
                <a:tab pos="541338" algn="l"/>
              </a:tabLst>
            </a:pPr>
            <a:r>
              <a:rPr lang="de-DE"/>
              <a:t>Universität Stuttgart</a:t>
            </a:r>
          </a:p>
        </p:txBody>
      </p:sp>
      <p:sp>
        <p:nvSpPr>
          <p:cNvPr id="34" name="Abteilung Institut">
            <a:extLst>
              <a:ext uri="{FF2B5EF4-FFF2-40B4-BE49-F238E27FC236}">
                <a16:creationId xmlns:a16="http://schemas.microsoft.com/office/drawing/2014/main" id="{059F4093-CD26-4895-85F3-B29428C74E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174399" y="3747179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Abteilung oder Institutsname</a:t>
            </a:r>
          </a:p>
        </p:txBody>
      </p:sp>
      <p:sp>
        <p:nvSpPr>
          <p:cNvPr id="35" name="Adressfeld">
            <a:extLst>
              <a:ext uri="{FF2B5EF4-FFF2-40B4-BE49-F238E27FC236}">
                <a16:creationId xmlns:a16="http://schemas.microsoft.com/office/drawing/2014/main" id="{944C83B1-3AA3-4602-A9BD-2CABB5B049A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74399" y="3983433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</a:t>
            </a:r>
          </a:p>
        </p:txBody>
      </p:sp>
    </p:spTree>
    <p:extLst>
      <p:ext uri="{BB962C8B-B14F-4D97-AF65-F5344CB8AC3E}">
        <p14:creationId xmlns:p14="http://schemas.microsoft.com/office/powerpoint/2010/main" val="30902929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itute_Schlussfolie bla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3" y="262280"/>
            <a:ext cx="2056867" cy="431998"/>
          </a:xfrm>
          <a:prstGeom prst="rect">
            <a:avLst/>
          </a:prstGeom>
        </p:spPr>
      </p:pic>
      <p:sp>
        <p:nvSpPr>
          <p:cNvPr id="17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4" y="583201"/>
            <a:ext cx="3561913" cy="435081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Institutsname max. 2-zeilig, bitte hier klicken und überschreiben</a:t>
            </a:r>
          </a:p>
        </p:txBody>
      </p:sp>
      <p:sp>
        <p:nvSpPr>
          <p:cNvPr id="16" name="Textfeld"/>
          <p:cNvSpPr txBox="1"/>
          <p:nvPr userDrawn="1"/>
        </p:nvSpPr>
        <p:spPr>
          <a:xfrm>
            <a:off x="396000" y="1360800"/>
            <a:ext cx="2160000" cy="291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2" algn="l"/>
              </a:tabLst>
            </a:pPr>
            <a:r>
              <a:rPr lang="de-DE" sz="2000" b="1">
                <a:solidFill>
                  <a:schemeClr val="bg1"/>
                </a:solidFill>
              </a:rPr>
              <a:t>Vielen Dank!</a:t>
            </a:r>
          </a:p>
        </p:txBody>
      </p:sp>
      <p:sp>
        <p:nvSpPr>
          <p:cNvPr id="27" name="Bildplatzhalter 7">
            <a:extLst>
              <a:ext uri="{FF2B5EF4-FFF2-40B4-BE49-F238E27FC236}">
                <a16:creationId xmlns:a16="http://schemas.microsoft.com/office/drawing/2014/main" id="{E8FAD59D-97FD-4838-AA91-B266FA5DD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0400" y="1911600"/>
            <a:ext cx="1440000" cy="1440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0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093040"/>
            <a:ext cx="3290054" cy="1944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1" name="E-Mail">
            <a:extLst>
              <a:ext uri="{FF2B5EF4-FFF2-40B4-BE49-F238E27FC236}">
                <a16:creationId xmlns:a16="http://schemas.microsoft.com/office/drawing/2014/main" id="{ADA7090D-6D2F-4627-AF98-55F7B225190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174399" y="2571750"/>
            <a:ext cx="542646" cy="216482"/>
          </a:xfrm>
        </p:spPr>
        <p:txBody>
          <a:bodyPr/>
          <a:lstStyle>
            <a:lvl1pPr>
              <a:buFontTx/>
              <a:buNone/>
              <a:defRPr lang="de-DE" sz="1200" b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571454" rtl="0" eaLnBrk="1" latinLnBrk="0" hangingPunct="1">
              <a:lnSpc>
                <a:spcPct val="120000"/>
              </a:lnSpc>
              <a:spcBef>
                <a:spcPts val="625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de-DE"/>
              <a:t>E-Mail</a:t>
            </a:r>
          </a:p>
        </p:txBody>
      </p:sp>
      <p:sp>
        <p:nvSpPr>
          <p:cNvPr id="29" name="Email Adresse">
            <a:extLst>
              <a:ext uri="{FF2B5EF4-FFF2-40B4-BE49-F238E27FC236}">
                <a16:creationId xmlns:a16="http://schemas.microsoft.com/office/drawing/2014/main" id="{A42FBBA1-BB7D-4A0A-A652-A460339A565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17045" y="2571750"/>
            <a:ext cx="2747409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 eingeben</a:t>
            </a:r>
          </a:p>
        </p:txBody>
      </p:sp>
      <p:sp>
        <p:nvSpPr>
          <p:cNvPr id="30" name="Telefonnummer">
            <a:extLst>
              <a:ext uri="{FF2B5EF4-FFF2-40B4-BE49-F238E27FC236}">
                <a16:creationId xmlns:a16="http://schemas.microsoft.com/office/drawing/2014/main" id="{CA948A15-388C-4F75-B40D-3BD27994E9B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174399" y="2803118"/>
            <a:ext cx="1675181" cy="245786"/>
          </a:xfrm>
        </p:spPr>
        <p:txBody>
          <a:bodyPr wrap="none"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Telefon +49 (0) 711 685-</a:t>
            </a:r>
          </a:p>
        </p:txBody>
      </p:sp>
      <p:sp>
        <p:nvSpPr>
          <p:cNvPr id="31" name="Durchwahl">
            <a:extLst>
              <a:ext uri="{FF2B5EF4-FFF2-40B4-BE49-F238E27FC236}">
                <a16:creationId xmlns:a16="http://schemas.microsoft.com/office/drawing/2014/main" id="{AF5EC6AA-0555-45A6-908C-DCCBA57E1BD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20552" y="2803118"/>
            <a:ext cx="649267" cy="245786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###-##</a:t>
            </a:r>
          </a:p>
        </p:txBody>
      </p:sp>
      <p:sp>
        <p:nvSpPr>
          <p:cNvPr id="32" name="www">
            <a:extLst>
              <a:ext uri="{FF2B5EF4-FFF2-40B4-BE49-F238E27FC236}">
                <a16:creationId xmlns:a16="http://schemas.microsoft.com/office/drawing/2014/main" id="{0CFA1923-0E88-43A3-B023-7343A541A89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174400" y="3063790"/>
            <a:ext cx="364806" cy="238329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www.</a:t>
            </a:r>
          </a:p>
        </p:txBody>
      </p:sp>
      <p:sp>
        <p:nvSpPr>
          <p:cNvPr id="33" name="Webadresse">
            <a:extLst>
              <a:ext uri="{FF2B5EF4-FFF2-40B4-BE49-F238E27FC236}">
                <a16:creationId xmlns:a16="http://schemas.microsoft.com/office/drawing/2014/main" id="{8B7E10CD-3F91-494E-B799-BA1899405BB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9207" y="3063790"/>
            <a:ext cx="1838323" cy="238329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 eingeben</a:t>
            </a:r>
          </a:p>
        </p:txBody>
      </p:sp>
      <p:sp>
        <p:nvSpPr>
          <p:cNvPr id="34" name="Universität Stuttgart">
            <a:extLst>
              <a:ext uri="{FF2B5EF4-FFF2-40B4-BE49-F238E27FC236}">
                <a16:creationId xmlns:a16="http://schemas.microsoft.com/office/drawing/2014/main" id="{B0F53DE6-85E0-49DF-B7EB-2B9634BBB2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174399" y="3508234"/>
            <a:ext cx="2500012" cy="218691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571454" rtl="0" eaLnBrk="1" latinLnBrk="0" hangingPunct="1">
              <a:lnSpc>
                <a:spcPct val="120000"/>
              </a:lnSpc>
              <a:spcBef>
                <a:spcPts val="625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tabLst>
                <a:tab pos="541338" algn="l"/>
              </a:tabLst>
            </a:pPr>
            <a:r>
              <a:rPr lang="de-DE"/>
              <a:t>Universität Stuttgart</a:t>
            </a:r>
          </a:p>
        </p:txBody>
      </p:sp>
      <p:sp>
        <p:nvSpPr>
          <p:cNvPr id="35" name="Abteilung Institut">
            <a:extLst>
              <a:ext uri="{FF2B5EF4-FFF2-40B4-BE49-F238E27FC236}">
                <a16:creationId xmlns:a16="http://schemas.microsoft.com/office/drawing/2014/main" id="{5C49AD49-8C59-4D12-89FD-669E7CC7C32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174399" y="3747179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Abteilung oder Institutsname</a:t>
            </a:r>
          </a:p>
        </p:txBody>
      </p:sp>
      <p:sp>
        <p:nvSpPr>
          <p:cNvPr id="36" name="Adressfeld">
            <a:extLst>
              <a:ext uri="{FF2B5EF4-FFF2-40B4-BE49-F238E27FC236}">
                <a16:creationId xmlns:a16="http://schemas.microsoft.com/office/drawing/2014/main" id="{FFFEDAD7-3B5F-4F25-9D92-2118491742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74399" y="3983433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</a:t>
            </a:r>
          </a:p>
        </p:txBody>
      </p:sp>
    </p:spTree>
    <p:extLst>
      <p:ext uri="{BB962C8B-B14F-4D97-AF65-F5344CB8AC3E}">
        <p14:creationId xmlns:p14="http://schemas.microsoft.com/office/powerpoint/2010/main" val="348360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 Institute Bild im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51D18541-70CE-40EB-B92C-30B7A64605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268958"/>
            <a:ext cx="2056867" cy="431998"/>
          </a:xfrm>
          <a:prstGeom prst="rect">
            <a:avLst/>
          </a:prstGeom>
        </p:spPr>
      </p:pic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868A37DF-9496-476C-BBBA-BE7FB54F5C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2454" y="593154"/>
            <a:ext cx="3561913" cy="435081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/>
              <a:t>Institutsname max. 2-zeilig, bitte hier klicken und überschreiben</a:t>
            </a:r>
          </a:p>
        </p:txBody>
      </p:sp>
      <p:sp>
        <p:nvSpPr>
          <p:cNvPr id="6" name="Rechteck 5"/>
          <p:cNvSpPr/>
          <p:nvPr userDrawn="1"/>
        </p:nvSpPr>
        <p:spPr>
          <a:xfrm>
            <a:off x="0" y="1266842"/>
            <a:ext cx="9144000" cy="387665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/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7" hasCustomPrompt="1"/>
          </p:nvPr>
        </p:nvSpPr>
        <p:spPr>
          <a:xfrm>
            <a:off x="388205" y="1456567"/>
            <a:ext cx="4536000" cy="2636385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</a:defRPr>
            </a:lvl1pPr>
            <a:lvl2pPr marL="176212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59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0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18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Barrierefreier  Titel – Text durch Klicken </a:t>
            </a:r>
            <a:br>
              <a:rPr lang="de-DE"/>
            </a:br>
            <a:r>
              <a:rPr lang="de-DE"/>
              <a:t>hinzufügen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88941" y="4162694"/>
            <a:ext cx="4535487" cy="588645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600">
                <a:solidFill>
                  <a:schemeClr val="bg1"/>
                </a:solidFill>
              </a:defRPr>
            </a:lvl3pPr>
            <a:lvl4pPr marL="0" indent="0">
              <a:buFontTx/>
              <a:buNone/>
              <a:defRPr sz="1600"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5060018" y="698873"/>
            <a:ext cx="3816000" cy="381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9" name="Bildplatzhalt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7437803" y="3498494"/>
            <a:ext cx="1329711" cy="1328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 sz="900" baseline="0"/>
            </a:lvl1pPr>
          </a:lstStyle>
          <a:p>
            <a:r>
              <a:rPr lang="de-DE" err="1"/>
              <a:t>Sublogo</a:t>
            </a:r>
            <a:r>
              <a:rPr lang="de-DE"/>
              <a:t> einfügen</a:t>
            </a:r>
          </a:p>
        </p:txBody>
      </p:sp>
    </p:spTree>
    <p:extLst>
      <p:ext uri="{BB962C8B-B14F-4D97-AF65-F5344CB8AC3E}">
        <p14:creationId xmlns:p14="http://schemas.microsoft.com/office/powerpoint/2010/main" val="421511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4 Institute Bild im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8DF9AEFA-E42D-45BB-B5AE-37EFC1305C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268958"/>
            <a:ext cx="2056867" cy="431998"/>
          </a:xfrm>
          <a:prstGeom prst="rect">
            <a:avLst/>
          </a:prstGeom>
        </p:spPr>
      </p:pic>
      <p:sp>
        <p:nvSpPr>
          <p:cNvPr id="9" name="Textplatzhalter 9">
            <a:extLst>
              <a:ext uri="{FF2B5EF4-FFF2-40B4-BE49-F238E27FC236}">
                <a16:creationId xmlns:a16="http://schemas.microsoft.com/office/drawing/2014/main" id="{7E9C39E4-13B3-44F8-B92B-E1DEC19232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2454" y="593154"/>
            <a:ext cx="3561913" cy="435081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/>
              <a:t>Institutsname max. 2-zeilig, bitte hier klicken und überschreiben</a:t>
            </a:r>
          </a:p>
        </p:txBody>
      </p:sp>
      <p:sp>
        <p:nvSpPr>
          <p:cNvPr id="6" name="Rechteck 5"/>
          <p:cNvSpPr/>
          <p:nvPr userDrawn="1"/>
        </p:nvSpPr>
        <p:spPr>
          <a:xfrm>
            <a:off x="0" y="1266841"/>
            <a:ext cx="9144000" cy="3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/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88207" y="1456566"/>
            <a:ext cx="4534828" cy="2441376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</a:defRPr>
            </a:lvl1pPr>
            <a:lvl2pPr marL="176212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59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0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18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Barrierefreier  Titel – Text durch Klicken </a:t>
            </a:r>
            <a:br>
              <a:rPr lang="de-DE"/>
            </a:br>
            <a:r>
              <a:rPr lang="de-DE"/>
              <a:t>hinzufügen</a:t>
            </a:r>
          </a:p>
        </p:txBody>
      </p:sp>
      <p:sp>
        <p:nvSpPr>
          <p:cNvPr id="15" name="Textplatzhalt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88941" y="3982997"/>
            <a:ext cx="4535487" cy="588645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600">
                <a:solidFill>
                  <a:schemeClr val="bg1"/>
                </a:solidFill>
              </a:defRPr>
            </a:lvl3pPr>
            <a:lvl4pPr marL="0" indent="0">
              <a:buFontTx/>
              <a:buNone/>
              <a:defRPr sz="1600"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14" name="Bildplatzhalter 4">
            <a:extLst>
              <a:ext uri="{FF2B5EF4-FFF2-40B4-BE49-F238E27FC236}">
                <a16:creationId xmlns:a16="http://schemas.microsoft.com/office/drawing/2014/main" id="{E4F7A711-2DC3-438B-A0AC-CD198DE6C59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60018" y="698873"/>
            <a:ext cx="3816000" cy="381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7" name="Bildplatzhalter 6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7282472" y="4695248"/>
            <a:ext cx="1422400" cy="331513"/>
          </a:xfrm>
        </p:spPr>
        <p:txBody>
          <a:bodyPr/>
          <a:lstStyle>
            <a:lvl1pPr marL="0" indent="0">
              <a:buFontTx/>
              <a:buNone/>
              <a:defRPr sz="1100" baseline="0"/>
            </a:lvl1pPr>
          </a:lstStyle>
          <a:p>
            <a:r>
              <a:rPr lang="de-DE" err="1"/>
              <a:t>Sublogo</a:t>
            </a:r>
            <a:r>
              <a:rPr lang="de-DE"/>
              <a:t> einfügen</a:t>
            </a:r>
          </a:p>
        </p:txBody>
      </p:sp>
    </p:spTree>
    <p:extLst>
      <p:ext uri="{BB962C8B-B14F-4D97-AF65-F5344CB8AC3E}">
        <p14:creationId xmlns:p14="http://schemas.microsoft.com/office/powerpoint/2010/main" val="246516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380E903D-6891-4B4C-972E-C7B415869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46519"/>
            <a:ext cx="8244200" cy="248603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Universität Stuttgart   Projekt Data Science  WS2023/24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1450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zeilig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Universität Stuttgart   Projekt Data Science  WS2023/24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284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989E6229-E650-4C0F-8141-1787714FD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79949" y="0"/>
            <a:ext cx="6543725" cy="3533140"/>
          </a:xfrm>
          <a:custGeom>
            <a:avLst/>
            <a:gdLst>
              <a:gd name="connsiteX0" fmla="*/ 10560 w 6543725"/>
              <a:gd name="connsiteY0" fmla="*/ 0 h 3533140"/>
              <a:gd name="connsiteX1" fmla="*/ 6533165 w 6543725"/>
              <a:gd name="connsiteY1" fmla="*/ 0 h 3533140"/>
              <a:gd name="connsiteX2" fmla="*/ 6543725 w 6543725"/>
              <a:gd name="connsiteY2" fmla="*/ 261277 h 3533140"/>
              <a:gd name="connsiteX3" fmla="*/ 6532879 w 6543725"/>
              <a:gd name="connsiteY3" fmla="*/ 529622 h 3533140"/>
              <a:gd name="connsiteX4" fmla="*/ 6500902 w 6543725"/>
              <a:gd name="connsiteY4" fmla="*/ 791992 h 3533140"/>
              <a:gd name="connsiteX5" fmla="*/ 6448637 w 6543725"/>
              <a:gd name="connsiteY5" fmla="*/ 1047546 h 3533140"/>
              <a:gd name="connsiteX6" fmla="*/ 6376924 w 6543725"/>
              <a:gd name="connsiteY6" fmla="*/ 1295442 h 3533140"/>
              <a:gd name="connsiteX7" fmla="*/ 6286607 w 6543725"/>
              <a:gd name="connsiteY7" fmla="*/ 1534837 h 3533140"/>
              <a:gd name="connsiteX8" fmla="*/ 6178527 w 6543725"/>
              <a:gd name="connsiteY8" fmla="*/ 1764890 h 3533140"/>
              <a:gd name="connsiteX9" fmla="*/ 6053527 w 6543725"/>
              <a:gd name="connsiteY9" fmla="*/ 1984758 h 3533140"/>
              <a:gd name="connsiteX10" fmla="*/ 5912448 w 6543725"/>
              <a:gd name="connsiteY10" fmla="*/ 2193600 h 3533140"/>
              <a:gd name="connsiteX11" fmla="*/ 5756132 w 6543725"/>
              <a:gd name="connsiteY11" fmla="*/ 2390573 h 3533140"/>
              <a:gd name="connsiteX12" fmla="*/ 5585421 w 6543725"/>
              <a:gd name="connsiteY12" fmla="*/ 2574836 h 3533140"/>
              <a:gd name="connsiteX13" fmla="*/ 5401159 w 6543725"/>
              <a:gd name="connsiteY13" fmla="*/ 2745547 h 3533140"/>
              <a:gd name="connsiteX14" fmla="*/ 5204185 w 6543725"/>
              <a:gd name="connsiteY14" fmla="*/ 2901862 h 3533140"/>
              <a:gd name="connsiteX15" fmla="*/ 4995343 w 6543725"/>
              <a:gd name="connsiteY15" fmla="*/ 3042941 h 3533140"/>
              <a:gd name="connsiteX16" fmla="*/ 4775475 w 6543725"/>
              <a:gd name="connsiteY16" fmla="*/ 3167942 h 3533140"/>
              <a:gd name="connsiteX17" fmla="*/ 4545422 w 6543725"/>
              <a:gd name="connsiteY17" fmla="*/ 3276022 h 3533140"/>
              <a:gd name="connsiteX18" fmla="*/ 4306027 w 6543725"/>
              <a:gd name="connsiteY18" fmla="*/ 3366339 h 3533140"/>
              <a:gd name="connsiteX19" fmla="*/ 4058131 w 6543725"/>
              <a:gd name="connsiteY19" fmla="*/ 3438051 h 3533140"/>
              <a:gd name="connsiteX20" fmla="*/ 3802577 w 6543725"/>
              <a:gd name="connsiteY20" fmla="*/ 3490317 h 3533140"/>
              <a:gd name="connsiteX21" fmla="*/ 3540207 w 6543725"/>
              <a:gd name="connsiteY21" fmla="*/ 3522294 h 3533140"/>
              <a:gd name="connsiteX22" fmla="*/ 3271862 w 6543725"/>
              <a:gd name="connsiteY22" fmla="*/ 3533140 h 3533140"/>
              <a:gd name="connsiteX23" fmla="*/ 3003520 w 6543725"/>
              <a:gd name="connsiteY23" fmla="*/ 3522294 h 3533140"/>
              <a:gd name="connsiteX24" fmla="*/ 2741151 w 6543725"/>
              <a:gd name="connsiteY24" fmla="*/ 3490317 h 3533140"/>
              <a:gd name="connsiteX25" fmla="*/ 2485598 w 6543725"/>
              <a:gd name="connsiteY25" fmla="*/ 3438051 h 3533140"/>
              <a:gd name="connsiteX26" fmla="*/ 2237703 w 6543725"/>
              <a:gd name="connsiteY26" fmla="*/ 3366339 h 3533140"/>
              <a:gd name="connsiteX27" fmla="*/ 1998308 w 6543725"/>
              <a:gd name="connsiteY27" fmla="*/ 3276022 h 3533140"/>
              <a:gd name="connsiteX28" fmla="*/ 1768256 w 6543725"/>
              <a:gd name="connsiteY28" fmla="*/ 3167942 h 3533140"/>
              <a:gd name="connsiteX29" fmla="*/ 1548387 w 6543725"/>
              <a:gd name="connsiteY29" fmla="*/ 3042941 h 3533140"/>
              <a:gd name="connsiteX30" fmla="*/ 1339545 w 6543725"/>
              <a:gd name="connsiteY30" fmla="*/ 2901862 h 3533140"/>
              <a:gd name="connsiteX31" fmla="*/ 1142571 w 6543725"/>
              <a:gd name="connsiteY31" fmla="*/ 2745547 h 3533140"/>
              <a:gd name="connsiteX32" fmla="*/ 958308 w 6543725"/>
              <a:gd name="connsiteY32" fmla="*/ 2574836 h 3533140"/>
              <a:gd name="connsiteX33" fmla="*/ 787597 w 6543725"/>
              <a:gd name="connsiteY33" fmla="*/ 2390573 h 3533140"/>
              <a:gd name="connsiteX34" fmla="*/ 631281 w 6543725"/>
              <a:gd name="connsiteY34" fmla="*/ 2193600 h 3533140"/>
              <a:gd name="connsiteX35" fmla="*/ 490201 w 6543725"/>
              <a:gd name="connsiteY35" fmla="*/ 1984758 h 3533140"/>
              <a:gd name="connsiteX36" fmla="*/ 365200 w 6543725"/>
              <a:gd name="connsiteY36" fmla="*/ 1764890 h 3533140"/>
              <a:gd name="connsiteX37" fmla="*/ 257120 w 6543725"/>
              <a:gd name="connsiteY37" fmla="*/ 1534837 h 3533140"/>
              <a:gd name="connsiteX38" fmla="*/ 166802 w 6543725"/>
              <a:gd name="connsiteY38" fmla="*/ 1295442 h 3533140"/>
              <a:gd name="connsiteX39" fmla="*/ 95089 w 6543725"/>
              <a:gd name="connsiteY39" fmla="*/ 1047546 h 3533140"/>
              <a:gd name="connsiteX40" fmla="*/ 42823 w 6543725"/>
              <a:gd name="connsiteY40" fmla="*/ 791992 h 3533140"/>
              <a:gd name="connsiteX41" fmla="*/ 10846 w 6543725"/>
              <a:gd name="connsiteY41" fmla="*/ 529622 h 3533140"/>
              <a:gd name="connsiteX42" fmla="*/ 0 w 6543725"/>
              <a:gd name="connsiteY42" fmla="*/ 261277 h 3533140"/>
              <a:gd name="connsiteX43" fmla="*/ 10560 w 6543725"/>
              <a:gd name="connsiteY43" fmla="*/ 0 h 3533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543725" h="3533140">
                <a:moveTo>
                  <a:pt x="10560" y="0"/>
                </a:moveTo>
                <a:lnTo>
                  <a:pt x="6533165" y="0"/>
                </a:lnTo>
                <a:lnTo>
                  <a:pt x="6543725" y="261277"/>
                </a:lnTo>
                <a:lnTo>
                  <a:pt x="6532879" y="529622"/>
                </a:lnTo>
                <a:lnTo>
                  <a:pt x="6500902" y="791992"/>
                </a:lnTo>
                <a:lnTo>
                  <a:pt x="6448637" y="1047546"/>
                </a:lnTo>
                <a:lnTo>
                  <a:pt x="6376924" y="1295442"/>
                </a:lnTo>
                <a:lnTo>
                  <a:pt x="6286607" y="1534837"/>
                </a:lnTo>
                <a:lnTo>
                  <a:pt x="6178527" y="1764890"/>
                </a:lnTo>
                <a:lnTo>
                  <a:pt x="6053527" y="1984758"/>
                </a:lnTo>
                <a:lnTo>
                  <a:pt x="5912448" y="2193600"/>
                </a:lnTo>
                <a:lnTo>
                  <a:pt x="5756132" y="2390573"/>
                </a:lnTo>
                <a:lnTo>
                  <a:pt x="5585421" y="2574836"/>
                </a:lnTo>
                <a:lnTo>
                  <a:pt x="5401159" y="2745547"/>
                </a:lnTo>
                <a:lnTo>
                  <a:pt x="5204185" y="2901862"/>
                </a:lnTo>
                <a:lnTo>
                  <a:pt x="4995343" y="3042941"/>
                </a:lnTo>
                <a:lnTo>
                  <a:pt x="4775475" y="3167942"/>
                </a:lnTo>
                <a:lnTo>
                  <a:pt x="4545422" y="3276022"/>
                </a:lnTo>
                <a:lnTo>
                  <a:pt x="4306027" y="3366339"/>
                </a:lnTo>
                <a:lnTo>
                  <a:pt x="4058131" y="3438051"/>
                </a:lnTo>
                <a:lnTo>
                  <a:pt x="3802577" y="3490317"/>
                </a:lnTo>
                <a:lnTo>
                  <a:pt x="3540207" y="3522294"/>
                </a:lnTo>
                <a:lnTo>
                  <a:pt x="3271862" y="3533140"/>
                </a:lnTo>
                <a:lnTo>
                  <a:pt x="3003520" y="3522294"/>
                </a:lnTo>
                <a:lnTo>
                  <a:pt x="2741151" y="3490317"/>
                </a:lnTo>
                <a:lnTo>
                  <a:pt x="2485598" y="3438051"/>
                </a:lnTo>
                <a:lnTo>
                  <a:pt x="2237703" y="3366339"/>
                </a:lnTo>
                <a:lnTo>
                  <a:pt x="1998308" y="3276022"/>
                </a:lnTo>
                <a:lnTo>
                  <a:pt x="1768256" y="3167942"/>
                </a:lnTo>
                <a:lnTo>
                  <a:pt x="1548387" y="3042941"/>
                </a:lnTo>
                <a:lnTo>
                  <a:pt x="1339545" y="2901862"/>
                </a:lnTo>
                <a:lnTo>
                  <a:pt x="1142571" y="2745547"/>
                </a:lnTo>
                <a:lnTo>
                  <a:pt x="958308" y="2574836"/>
                </a:lnTo>
                <a:lnTo>
                  <a:pt x="787597" y="2390573"/>
                </a:lnTo>
                <a:lnTo>
                  <a:pt x="631281" y="2193600"/>
                </a:lnTo>
                <a:lnTo>
                  <a:pt x="490201" y="1984758"/>
                </a:lnTo>
                <a:lnTo>
                  <a:pt x="365200" y="1764890"/>
                </a:lnTo>
                <a:lnTo>
                  <a:pt x="257120" y="1534837"/>
                </a:lnTo>
                <a:lnTo>
                  <a:pt x="166802" y="1295442"/>
                </a:lnTo>
                <a:lnTo>
                  <a:pt x="95089" y="1047546"/>
                </a:lnTo>
                <a:lnTo>
                  <a:pt x="42823" y="791992"/>
                </a:lnTo>
                <a:lnTo>
                  <a:pt x="10846" y="529622"/>
                </a:lnTo>
                <a:lnTo>
                  <a:pt x="0" y="261277"/>
                </a:lnTo>
                <a:lnTo>
                  <a:pt x="105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492756" y="566845"/>
            <a:ext cx="4118110" cy="199439"/>
          </a:xfrm>
        </p:spPr>
        <p:txBody>
          <a:bodyPr>
            <a:noAutofit/>
          </a:bodyPr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  <a:lvl2pPr marL="34289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9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9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7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7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7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Kapitel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2756" y="809999"/>
            <a:ext cx="4118110" cy="1853687"/>
          </a:xfrm>
          <a:prstGeom prst="rect">
            <a:avLst/>
          </a:prstGeo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068016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Unterkapi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422803" y="1749602"/>
            <a:ext cx="3026729" cy="199439"/>
          </a:xfrm>
        </p:spPr>
        <p:txBody>
          <a:bodyPr>
            <a:noAutofit/>
          </a:bodyPr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  <a:lvl2pPr marL="34289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9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9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7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7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7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Unterkapitel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802" y="2025000"/>
            <a:ext cx="5526581" cy="810000"/>
          </a:xfrm>
          <a:prstGeom prst="rect">
            <a:avLst/>
          </a:prstGeom>
        </p:spPr>
        <p:txBody>
          <a:bodyPr anchor="t" anchorCtr="0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08436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ihandform: Form 9">
            <a:extLst>
              <a:ext uri="{FF2B5EF4-FFF2-40B4-BE49-F238E27FC236}">
                <a16:creationId xmlns:a16="http://schemas.microsoft.com/office/drawing/2014/main" id="{15285CE5-013A-4554-99D3-E6E1B7530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9255" y="-1"/>
            <a:ext cx="7842289" cy="4234271"/>
          </a:xfrm>
          <a:custGeom>
            <a:avLst/>
            <a:gdLst>
              <a:gd name="connsiteX0" fmla="*/ 10560 w 6543725"/>
              <a:gd name="connsiteY0" fmla="*/ 0 h 3533140"/>
              <a:gd name="connsiteX1" fmla="*/ 6533165 w 6543725"/>
              <a:gd name="connsiteY1" fmla="*/ 0 h 3533140"/>
              <a:gd name="connsiteX2" fmla="*/ 6543725 w 6543725"/>
              <a:gd name="connsiteY2" fmla="*/ 261277 h 3533140"/>
              <a:gd name="connsiteX3" fmla="*/ 6532879 w 6543725"/>
              <a:gd name="connsiteY3" fmla="*/ 529622 h 3533140"/>
              <a:gd name="connsiteX4" fmla="*/ 6500902 w 6543725"/>
              <a:gd name="connsiteY4" fmla="*/ 791992 h 3533140"/>
              <a:gd name="connsiteX5" fmla="*/ 6448637 w 6543725"/>
              <a:gd name="connsiteY5" fmla="*/ 1047546 h 3533140"/>
              <a:gd name="connsiteX6" fmla="*/ 6376924 w 6543725"/>
              <a:gd name="connsiteY6" fmla="*/ 1295442 h 3533140"/>
              <a:gd name="connsiteX7" fmla="*/ 6286607 w 6543725"/>
              <a:gd name="connsiteY7" fmla="*/ 1534837 h 3533140"/>
              <a:gd name="connsiteX8" fmla="*/ 6178527 w 6543725"/>
              <a:gd name="connsiteY8" fmla="*/ 1764890 h 3533140"/>
              <a:gd name="connsiteX9" fmla="*/ 6053527 w 6543725"/>
              <a:gd name="connsiteY9" fmla="*/ 1984758 h 3533140"/>
              <a:gd name="connsiteX10" fmla="*/ 5912448 w 6543725"/>
              <a:gd name="connsiteY10" fmla="*/ 2193600 h 3533140"/>
              <a:gd name="connsiteX11" fmla="*/ 5756132 w 6543725"/>
              <a:gd name="connsiteY11" fmla="*/ 2390573 h 3533140"/>
              <a:gd name="connsiteX12" fmla="*/ 5585421 w 6543725"/>
              <a:gd name="connsiteY12" fmla="*/ 2574836 h 3533140"/>
              <a:gd name="connsiteX13" fmla="*/ 5401159 w 6543725"/>
              <a:gd name="connsiteY13" fmla="*/ 2745547 h 3533140"/>
              <a:gd name="connsiteX14" fmla="*/ 5204185 w 6543725"/>
              <a:gd name="connsiteY14" fmla="*/ 2901862 h 3533140"/>
              <a:gd name="connsiteX15" fmla="*/ 4995343 w 6543725"/>
              <a:gd name="connsiteY15" fmla="*/ 3042941 h 3533140"/>
              <a:gd name="connsiteX16" fmla="*/ 4775475 w 6543725"/>
              <a:gd name="connsiteY16" fmla="*/ 3167942 h 3533140"/>
              <a:gd name="connsiteX17" fmla="*/ 4545422 w 6543725"/>
              <a:gd name="connsiteY17" fmla="*/ 3276022 h 3533140"/>
              <a:gd name="connsiteX18" fmla="*/ 4306027 w 6543725"/>
              <a:gd name="connsiteY18" fmla="*/ 3366339 h 3533140"/>
              <a:gd name="connsiteX19" fmla="*/ 4058131 w 6543725"/>
              <a:gd name="connsiteY19" fmla="*/ 3438051 h 3533140"/>
              <a:gd name="connsiteX20" fmla="*/ 3802577 w 6543725"/>
              <a:gd name="connsiteY20" fmla="*/ 3490317 h 3533140"/>
              <a:gd name="connsiteX21" fmla="*/ 3540207 w 6543725"/>
              <a:gd name="connsiteY21" fmla="*/ 3522294 h 3533140"/>
              <a:gd name="connsiteX22" fmla="*/ 3271862 w 6543725"/>
              <a:gd name="connsiteY22" fmla="*/ 3533140 h 3533140"/>
              <a:gd name="connsiteX23" fmla="*/ 3003520 w 6543725"/>
              <a:gd name="connsiteY23" fmla="*/ 3522294 h 3533140"/>
              <a:gd name="connsiteX24" fmla="*/ 2741151 w 6543725"/>
              <a:gd name="connsiteY24" fmla="*/ 3490317 h 3533140"/>
              <a:gd name="connsiteX25" fmla="*/ 2485598 w 6543725"/>
              <a:gd name="connsiteY25" fmla="*/ 3438051 h 3533140"/>
              <a:gd name="connsiteX26" fmla="*/ 2237703 w 6543725"/>
              <a:gd name="connsiteY26" fmla="*/ 3366339 h 3533140"/>
              <a:gd name="connsiteX27" fmla="*/ 1998308 w 6543725"/>
              <a:gd name="connsiteY27" fmla="*/ 3276022 h 3533140"/>
              <a:gd name="connsiteX28" fmla="*/ 1768256 w 6543725"/>
              <a:gd name="connsiteY28" fmla="*/ 3167942 h 3533140"/>
              <a:gd name="connsiteX29" fmla="*/ 1548387 w 6543725"/>
              <a:gd name="connsiteY29" fmla="*/ 3042941 h 3533140"/>
              <a:gd name="connsiteX30" fmla="*/ 1339545 w 6543725"/>
              <a:gd name="connsiteY30" fmla="*/ 2901862 h 3533140"/>
              <a:gd name="connsiteX31" fmla="*/ 1142571 w 6543725"/>
              <a:gd name="connsiteY31" fmla="*/ 2745547 h 3533140"/>
              <a:gd name="connsiteX32" fmla="*/ 958308 w 6543725"/>
              <a:gd name="connsiteY32" fmla="*/ 2574836 h 3533140"/>
              <a:gd name="connsiteX33" fmla="*/ 787597 w 6543725"/>
              <a:gd name="connsiteY33" fmla="*/ 2390573 h 3533140"/>
              <a:gd name="connsiteX34" fmla="*/ 631281 w 6543725"/>
              <a:gd name="connsiteY34" fmla="*/ 2193600 h 3533140"/>
              <a:gd name="connsiteX35" fmla="*/ 490201 w 6543725"/>
              <a:gd name="connsiteY35" fmla="*/ 1984758 h 3533140"/>
              <a:gd name="connsiteX36" fmla="*/ 365200 w 6543725"/>
              <a:gd name="connsiteY36" fmla="*/ 1764890 h 3533140"/>
              <a:gd name="connsiteX37" fmla="*/ 257120 w 6543725"/>
              <a:gd name="connsiteY37" fmla="*/ 1534837 h 3533140"/>
              <a:gd name="connsiteX38" fmla="*/ 166802 w 6543725"/>
              <a:gd name="connsiteY38" fmla="*/ 1295442 h 3533140"/>
              <a:gd name="connsiteX39" fmla="*/ 95089 w 6543725"/>
              <a:gd name="connsiteY39" fmla="*/ 1047546 h 3533140"/>
              <a:gd name="connsiteX40" fmla="*/ 42823 w 6543725"/>
              <a:gd name="connsiteY40" fmla="*/ 791992 h 3533140"/>
              <a:gd name="connsiteX41" fmla="*/ 10846 w 6543725"/>
              <a:gd name="connsiteY41" fmla="*/ 529622 h 3533140"/>
              <a:gd name="connsiteX42" fmla="*/ 0 w 6543725"/>
              <a:gd name="connsiteY42" fmla="*/ 261277 h 3533140"/>
              <a:gd name="connsiteX43" fmla="*/ 10560 w 6543725"/>
              <a:gd name="connsiteY43" fmla="*/ 0 h 3533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543725" h="3533140">
                <a:moveTo>
                  <a:pt x="10560" y="0"/>
                </a:moveTo>
                <a:lnTo>
                  <a:pt x="6533165" y="0"/>
                </a:lnTo>
                <a:lnTo>
                  <a:pt x="6543725" y="261277"/>
                </a:lnTo>
                <a:lnTo>
                  <a:pt x="6532879" y="529622"/>
                </a:lnTo>
                <a:lnTo>
                  <a:pt x="6500902" y="791992"/>
                </a:lnTo>
                <a:lnTo>
                  <a:pt x="6448637" y="1047546"/>
                </a:lnTo>
                <a:lnTo>
                  <a:pt x="6376924" y="1295442"/>
                </a:lnTo>
                <a:lnTo>
                  <a:pt x="6286607" y="1534837"/>
                </a:lnTo>
                <a:lnTo>
                  <a:pt x="6178527" y="1764890"/>
                </a:lnTo>
                <a:lnTo>
                  <a:pt x="6053527" y="1984758"/>
                </a:lnTo>
                <a:lnTo>
                  <a:pt x="5912448" y="2193600"/>
                </a:lnTo>
                <a:lnTo>
                  <a:pt x="5756132" y="2390573"/>
                </a:lnTo>
                <a:lnTo>
                  <a:pt x="5585421" y="2574836"/>
                </a:lnTo>
                <a:lnTo>
                  <a:pt x="5401159" y="2745547"/>
                </a:lnTo>
                <a:lnTo>
                  <a:pt x="5204185" y="2901862"/>
                </a:lnTo>
                <a:lnTo>
                  <a:pt x="4995343" y="3042941"/>
                </a:lnTo>
                <a:lnTo>
                  <a:pt x="4775475" y="3167942"/>
                </a:lnTo>
                <a:lnTo>
                  <a:pt x="4545422" y="3276022"/>
                </a:lnTo>
                <a:lnTo>
                  <a:pt x="4306027" y="3366339"/>
                </a:lnTo>
                <a:lnTo>
                  <a:pt x="4058131" y="3438051"/>
                </a:lnTo>
                <a:lnTo>
                  <a:pt x="3802577" y="3490317"/>
                </a:lnTo>
                <a:lnTo>
                  <a:pt x="3540207" y="3522294"/>
                </a:lnTo>
                <a:lnTo>
                  <a:pt x="3271862" y="3533140"/>
                </a:lnTo>
                <a:lnTo>
                  <a:pt x="3003520" y="3522294"/>
                </a:lnTo>
                <a:lnTo>
                  <a:pt x="2741151" y="3490317"/>
                </a:lnTo>
                <a:lnTo>
                  <a:pt x="2485598" y="3438051"/>
                </a:lnTo>
                <a:lnTo>
                  <a:pt x="2237703" y="3366339"/>
                </a:lnTo>
                <a:lnTo>
                  <a:pt x="1998308" y="3276022"/>
                </a:lnTo>
                <a:lnTo>
                  <a:pt x="1768256" y="3167942"/>
                </a:lnTo>
                <a:lnTo>
                  <a:pt x="1548387" y="3042941"/>
                </a:lnTo>
                <a:lnTo>
                  <a:pt x="1339545" y="2901862"/>
                </a:lnTo>
                <a:lnTo>
                  <a:pt x="1142571" y="2745547"/>
                </a:lnTo>
                <a:lnTo>
                  <a:pt x="958308" y="2574836"/>
                </a:lnTo>
                <a:lnTo>
                  <a:pt x="787597" y="2390573"/>
                </a:lnTo>
                <a:lnTo>
                  <a:pt x="631281" y="2193600"/>
                </a:lnTo>
                <a:lnTo>
                  <a:pt x="490201" y="1984758"/>
                </a:lnTo>
                <a:lnTo>
                  <a:pt x="365200" y="1764890"/>
                </a:lnTo>
                <a:lnTo>
                  <a:pt x="257120" y="1534837"/>
                </a:lnTo>
                <a:lnTo>
                  <a:pt x="166802" y="1295442"/>
                </a:lnTo>
                <a:lnTo>
                  <a:pt x="95089" y="1047546"/>
                </a:lnTo>
                <a:lnTo>
                  <a:pt x="42823" y="791992"/>
                </a:lnTo>
                <a:lnTo>
                  <a:pt x="10846" y="529622"/>
                </a:lnTo>
                <a:lnTo>
                  <a:pt x="0" y="261277"/>
                </a:lnTo>
                <a:lnTo>
                  <a:pt x="1056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/>
          </a:p>
        </p:txBody>
      </p:sp>
      <p:sp>
        <p:nvSpPr>
          <p:cNvPr id="6" name="object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700215" y="2594272"/>
            <a:ext cx="2049145" cy="2048400"/>
          </a:xfrm>
          <a:custGeom>
            <a:avLst/>
            <a:gdLst/>
            <a:ahLst/>
            <a:cxnLst/>
            <a:rect l="l" t="t" r="r" b="b"/>
            <a:pathLst>
              <a:path w="2049145" h="2049145">
                <a:moveTo>
                  <a:pt x="1024432" y="0"/>
                </a:moveTo>
                <a:lnTo>
                  <a:pt x="940414" y="3395"/>
                </a:lnTo>
                <a:lnTo>
                  <a:pt x="858266" y="13407"/>
                </a:lnTo>
                <a:lnTo>
                  <a:pt x="778251" y="29772"/>
                </a:lnTo>
                <a:lnTo>
                  <a:pt x="700635" y="52225"/>
                </a:lnTo>
                <a:lnTo>
                  <a:pt x="625679" y="80504"/>
                </a:lnTo>
                <a:lnTo>
                  <a:pt x="553649" y="114344"/>
                </a:lnTo>
                <a:lnTo>
                  <a:pt x="484808" y="153482"/>
                </a:lnTo>
                <a:lnTo>
                  <a:pt x="419418" y="197654"/>
                </a:lnTo>
                <a:lnTo>
                  <a:pt x="357745" y="246597"/>
                </a:lnTo>
                <a:lnTo>
                  <a:pt x="300051" y="300047"/>
                </a:lnTo>
                <a:lnTo>
                  <a:pt x="246601" y="357740"/>
                </a:lnTo>
                <a:lnTo>
                  <a:pt x="197657" y="419413"/>
                </a:lnTo>
                <a:lnTo>
                  <a:pt x="153485" y="484802"/>
                </a:lnTo>
                <a:lnTo>
                  <a:pt x="114346" y="553644"/>
                </a:lnTo>
                <a:lnTo>
                  <a:pt x="80505" y="625674"/>
                </a:lnTo>
                <a:lnTo>
                  <a:pt x="52226" y="700630"/>
                </a:lnTo>
                <a:lnTo>
                  <a:pt x="29773" y="778247"/>
                </a:lnTo>
                <a:lnTo>
                  <a:pt x="13408" y="858262"/>
                </a:lnTo>
                <a:lnTo>
                  <a:pt x="3396" y="940412"/>
                </a:lnTo>
                <a:lnTo>
                  <a:pt x="0" y="1024432"/>
                </a:lnTo>
                <a:lnTo>
                  <a:pt x="3396" y="1108453"/>
                </a:lnTo>
                <a:lnTo>
                  <a:pt x="13408" y="1190602"/>
                </a:lnTo>
                <a:lnTo>
                  <a:pt x="29773" y="1270617"/>
                </a:lnTo>
                <a:lnTo>
                  <a:pt x="52226" y="1348235"/>
                </a:lnTo>
                <a:lnTo>
                  <a:pt x="80505" y="1423190"/>
                </a:lnTo>
                <a:lnTo>
                  <a:pt x="114346" y="1495221"/>
                </a:lnTo>
                <a:lnTo>
                  <a:pt x="153485" y="1564063"/>
                </a:lnTo>
                <a:lnTo>
                  <a:pt x="197657" y="1629452"/>
                </a:lnTo>
                <a:lnTo>
                  <a:pt x="246601" y="1691125"/>
                </a:lnTo>
                <a:lnTo>
                  <a:pt x="300051" y="1748818"/>
                </a:lnTo>
                <a:lnTo>
                  <a:pt x="357745" y="1802268"/>
                </a:lnTo>
                <a:lnTo>
                  <a:pt x="419418" y="1851211"/>
                </a:lnTo>
                <a:lnTo>
                  <a:pt x="484808" y="1895383"/>
                </a:lnTo>
                <a:lnTo>
                  <a:pt x="553649" y="1934521"/>
                </a:lnTo>
                <a:lnTo>
                  <a:pt x="625679" y="1968361"/>
                </a:lnTo>
                <a:lnTo>
                  <a:pt x="700635" y="1996639"/>
                </a:lnTo>
                <a:lnTo>
                  <a:pt x="778251" y="2019093"/>
                </a:lnTo>
                <a:lnTo>
                  <a:pt x="858266" y="2035457"/>
                </a:lnTo>
                <a:lnTo>
                  <a:pt x="940414" y="2045469"/>
                </a:lnTo>
                <a:lnTo>
                  <a:pt x="1024432" y="2048865"/>
                </a:lnTo>
                <a:lnTo>
                  <a:pt x="1108453" y="2045469"/>
                </a:lnTo>
                <a:lnTo>
                  <a:pt x="1190602" y="2035457"/>
                </a:lnTo>
                <a:lnTo>
                  <a:pt x="1270617" y="2019093"/>
                </a:lnTo>
                <a:lnTo>
                  <a:pt x="1348235" y="1996639"/>
                </a:lnTo>
                <a:lnTo>
                  <a:pt x="1423190" y="1968361"/>
                </a:lnTo>
                <a:lnTo>
                  <a:pt x="1495221" y="1934521"/>
                </a:lnTo>
                <a:lnTo>
                  <a:pt x="1564063" y="1895383"/>
                </a:lnTo>
                <a:lnTo>
                  <a:pt x="1629452" y="1851211"/>
                </a:lnTo>
                <a:lnTo>
                  <a:pt x="1691125" y="1802268"/>
                </a:lnTo>
                <a:lnTo>
                  <a:pt x="1748818" y="1748818"/>
                </a:lnTo>
                <a:lnTo>
                  <a:pt x="1802268" y="1691125"/>
                </a:lnTo>
                <a:lnTo>
                  <a:pt x="1851211" y="1629452"/>
                </a:lnTo>
                <a:lnTo>
                  <a:pt x="1895383" y="1564063"/>
                </a:lnTo>
                <a:lnTo>
                  <a:pt x="1934521" y="1495221"/>
                </a:lnTo>
                <a:lnTo>
                  <a:pt x="1968361" y="1423190"/>
                </a:lnTo>
                <a:lnTo>
                  <a:pt x="1996639" y="1348235"/>
                </a:lnTo>
                <a:lnTo>
                  <a:pt x="2019093" y="1270617"/>
                </a:lnTo>
                <a:lnTo>
                  <a:pt x="2035457" y="1190602"/>
                </a:lnTo>
                <a:lnTo>
                  <a:pt x="2045469" y="1108453"/>
                </a:lnTo>
                <a:lnTo>
                  <a:pt x="2048865" y="1024432"/>
                </a:lnTo>
                <a:lnTo>
                  <a:pt x="2045469" y="940412"/>
                </a:lnTo>
                <a:lnTo>
                  <a:pt x="2035457" y="858262"/>
                </a:lnTo>
                <a:lnTo>
                  <a:pt x="2019093" y="778247"/>
                </a:lnTo>
                <a:lnTo>
                  <a:pt x="1996639" y="700630"/>
                </a:lnTo>
                <a:lnTo>
                  <a:pt x="1968361" y="625674"/>
                </a:lnTo>
                <a:lnTo>
                  <a:pt x="1934521" y="553644"/>
                </a:lnTo>
                <a:lnTo>
                  <a:pt x="1895383" y="484802"/>
                </a:lnTo>
                <a:lnTo>
                  <a:pt x="1851211" y="419413"/>
                </a:lnTo>
                <a:lnTo>
                  <a:pt x="1802268" y="357740"/>
                </a:lnTo>
                <a:lnTo>
                  <a:pt x="1748818" y="300047"/>
                </a:lnTo>
                <a:lnTo>
                  <a:pt x="1691125" y="246597"/>
                </a:lnTo>
                <a:lnTo>
                  <a:pt x="1629452" y="197654"/>
                </a:lnTo>
                <a:lnTo>
                  <a:pt x="1564063" y="153482"/>
                </a:lnTo>
                <a:lnTo>
                  <a:pt x="1495221" y="114344"/>
                </a:lnTo>
                <a:lnTo>
                  <a:pt x="1423190" y="80504"/>
                </a:lnTo>
                <a:lnTo>
                  <a:pt x="1348235" y="52225"/>
                </a:lnTo>
                <a:lnTo>
                  <a:pt x="1270617" y="29772"/>
                </a:lnTo>
                <a:lnTo>
                  <a:pt x="1190602" y="13407"/>
                </a:lnTo>
                <a:lnTo>
                  <a:pt x="1108453" y="3395"/>
                </a:lnTo>
                <a:lnTo>
                  <a:pt x="102443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 sz="1404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B21D629-C43C-4D84-9C1B-3D969EC17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172" t="52913" r="38079" b="30629"/>
          <a:stretch/>
        </p:blipFill>
        <p:spPr>
          <a:xfrm>
            <a:off x="6038986" y="3139196"/>
            <a:ext cx="1234977" cy="973953"/>
          </a:xfrm>
          <a:prstGeom prst="rect">
            <a:avLst/>
          </a:prstGeom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695600" y="646043"/>
            <a:ext cx="4834626" cy="1863405"/>
          </a:xfrm>
        </p:spPr>
        <p:txBody>
          <a:bodyPr anchor="b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200" b="1" baseline="0">
                <a:solidFill>
                  <a:schemeClr val="bg1"/>
                </a:solidFill>
              </a:defRPr>
            </a:lvl1pPr>
            <a:lvl2pPr>
              <a:defRPr sz="3400" b="1">
                <a:solidFill>
                  <a:schemeClr val="bg1"/>
                </a:solidFill>
              </a:defRPr>
            </a:lvl2pPr>
            <a:lvl3pPr>
              <a:defRPr sz="3400" b="1">
                <a:solidFill>
                  <a:schemeClr val="bg1"/>
                </a:solidFill>
              </a:defRPr>
            </a:lvl3pPr>
            <a:lvl4pPr>
              <a:defRPr sz="3400" b="1">
                <a:solidFill>
                  <a:schemeClr val="bg1"/>
                </a:solidFill>
              </a:defRPr>
            </a:lvl4pPr>
            <a:lvl5pPr>
              <a:defRPr sz="3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Zitat durch Klicken hinzufügen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695603" y="2721601"/>
            <a:ext cx="3805721" cy="417595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B0D2932-C830-4590-B29B-5742FBD99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4D61ED2-73BD-4AD8-B380-4A5B29526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Universität Stuttgart   Projekt Data Science  WS2023/24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B0679E-4298-42B0-A6D7-5DEAE17BE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815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16" y="951549"/>
            <a:ext cx="8243887" cy="37590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54400" y="4876200"/>
            <a:ext cx="532800" cy="123111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>
              <a:defRPr lang="en-US" sz="800" smtClean="0"/>
            </a:lvl1pPr>
          </a:lstStyle>
          <a:p>
            <a:r>
              <a:rPr lang="de-DE"/>
              <a:t>14.11.2023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4876200"/>
            <a:ext cx="6063501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Universität Stuttgart   Projekt Data Science  WS2023/24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9000" y="4876200"/>
            <a:ext cx="223200" cy="123111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9E82CC3C-1DC0-4FDA-9590-6CC506AB67F8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466727" y="356400"/>
            <a:ext cx="8245475" cy="43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9763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6" r:id="rId2"/>
    <p:sldLayoutId id="2147483695" r:id="rId3"/>
    <p:sldLayoutId id="2147483694" r:id="rId4"/>
    <p:sldLayoutId id="2147483662" r:id="rId5"/>
    <p:sldLayoutId id="2147483692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4" r:id="rId22"/>
    <p:sldLayoutId id="2147483715" r:id="rId23"/>
  </p:sldLayoutIdLst>
  <p:hf hdr="0"/>
  <p:txStyles>
    <p:titleStyle>
      <a:lvl1pPr algn="l" defTabSz="685793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8" indent="-171448" algn="l" defTabSz="685793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360" indent="-184148" algn="l" defTabSz="685793" rtl="0" eaLnBrk="1" latinLnBrk="0" hangingPunct="1">
        <a:lnSpc>
          <a:spcPct val="120000"/>
        </a:lnSpc>
        <a:spcBef>
          <a:spcPts val="376"/>
        </a:spcBef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536570" indent="-176212" algn="l" defTabSz="685793" rtl="0" eaLnBrk="1" latinLnBrk="0" hangingPunct="1">
        <a:lnSpc>
          <a:spcPct val="120000"/>
        </a:lnSpc>
        <a:spcBef>
          <a:spcPts val="376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20718" indent="-184148" algn="l" defTabSz="685793" rtl="0" eaLnBrk="1" latinLnBrk="0" hangingPunct="1">
        <a:lnSpc>
          <a:spcPct val="120000"/>
        </a:lnSpc>
        <a:spcBef>
          <a:spcPts val="376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96929" indent="-176212" algn="l" defTabSz="685793" rtl="0" eaLnBrk="1" latinLnBrk="0" hangingPunct="1">
        <a:lnSpc>
          <a:spcPct val="120000"/>
        </a:lnSpc>
        <a:spcBef>
          <a:spcPts val="376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31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28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24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21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7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9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90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86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8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79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76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7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99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orient="horz" pos="2967" userDrawn="1">
          <p15:clr>
            <a:srgbClr val="F26B43"/>
          </p15:clr>
        </p15:guide>
        <p15:guide id="4" pos="54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0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rsandstroem.github.io/tag/folium.html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 descr="Abstrakter Globus mit binärem Code">
            <a:extLst>
              <a:ext uri="{FF2B5EF4-FFF2-40B4-BE49-F238E27FC236}">
                <a16:creationId xmlns:a16="http://schemas.microsoft.com/office/drawing/2014/main" id="{069F80B5-9106-E73E-555C-9CD12D22387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2563" t="7562" r="-18864" b="29384"/>
          <a:stretch/>
        </p:blipFill>
        <p:spPr>
          <a:xfrm>
            <a:off x="0" y="1266841"/>
            <a:ext cx="9144000" cy="3304800"/>
          </a:xfrm>
        </p:spPr>
      </p:pic>
      <p:sp>
        <p:nvSpPr>
          <p:cNvPr id="14" name="Titel 13">
            <a:extLst>
              <a:ext uri="{FF2B5EF4-FFF2-40B4-BE49-F238E27FC236}">
                <a16:creationId xmlns:a16="http://schemas.microsoft.com/office/drawing/2014/main" id="{7965DEDA-EE2D-45B6-A350-555B61A947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90ADCC7E-BB9B-4A5A-B203-B36AD2817BE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sz="1200" dirty="0">
                <a:solidFill>
                  <a:schemeClr val="tx2"/>
                </a:solidFill>
              </a:rPr>
              <a:t>Projekt Data Science</a:t>
            </a:r>
          </a:p>
          <a:p>
            <a:r>
              <a:rPr lang="de-DE" sz="1400" dirty="0">
                <a:solidFill>
                  <a:schemeClr val="bg1"/>
                </a:solidFill>
              </a:rPr>
              <a:t>Analyse von Mobilitätsdaten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Datenexploration</a:t>
            </a: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15" name="Untertitel 14">
            <a:extLst>
              <a:ext uri="{FF2B5EF4-FFF2-40B4-BE49-F238E27FC236}">
                <a16:creationId xmlns:a16="http://schemas.microsoft.com/office/drawing/2014/main" id="{5C623A4A-342B-4964-A640-D9179207F8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27060" y="3491099"/>
            <a:ext cx="3685140" cy="447302"/>
          </a:xfrm>
        </p:spPr>
        <p:txBody>
          <a:bodyPr/>
          <a:lstStyle/>
          <a:p>
            <a:r>
              <a:rPr lang="de-DE" sz="1200" dirty="0">
                <a:solidFill>
                  <a:schemeClr val="bg1"/>
                </a:solidFill>
              </a:rPr>
              <a:t>Wintersemester 2023/24</a:t>
            </a:r>
          </a:p>
          <a:p>
            <a:r>
              <a:rPr lang="de-DE" sz="1200" dirty="0">
                <a:solidFill>
                  <a:schemeClr val="bg1"/>
                </a:solidFill>
              </a:rPr>
              <a:t>Gruppe 02 – Ozan Tastekin &amp; Tony </a:t>
            </a:r>
            <a:r>
              <a:rPr lang="de-DE" sz="1200" dirty="0" err="1">
                <a:solidFill>
                  <a:schemeClr val="bg1"/>
                </a:solidFill>
              </a:rPr>
              <a:t>Klasan</a:t>
            </a:r>
            <a:endParaRPr lang="de-DE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998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Fahrzeiten SOLL und IST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10</a:t>
            </a:fld>
            <a:endParaRPr lang="de-DE"/>
          </a:p>
        </p:txBody>
      </p:sp>
      <p:sp>
        <p:nvSpPr>
          <p:cNvPr id="10" name="Inhaltsplatzhalter 10">
            <a:extLst>
              <a:ext uri="{FF2B5EF4-FFF2-40B4-BE49-F238E27FC236}">
                <a16:creationId xmlns:a16="http://schemas.microsoft.com/office/drawing/2014/main" id="{07F2E5A9-877D-4B33-DF03-F35F025BB56C}"/>
              </a:ext>
            </a:extLst>
          </p:cNvPr>
          <p:cNvSpPr txBox="1">
            <a:spLocks/>
          </p:cNvSpPr>
          <p:nvPr/>
        </p:nvSpPr>
        <p:spPr>
          <a:xfrm>
            <a:off x="4738977" y="952062"/>
            <a:ext cx="4173052" cy="37590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71448" indent="-171448" algn="l" defTabSz="685793" rtl="0" eaLnBrk="1" latinLnBrk="0" hangingPunct="1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360" indent="-184148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6570" indent="-176212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718" indent="-184148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6929" indent="-176212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31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28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24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21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400" dirty="0"/>
              <a:t>Wie viele Einträge gibt es pro Wochentag? (Summe)</a:t>
            </a:r>
            <a:endParaRPr lang="de-DE" sz="12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2F93F74-80F7-27EC-9BAD-7B0AEA94CE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34778" y="1742400"/>
            <a:ext cx="4077422" cy="237248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A6FCF389-50BD-F332-A453-BEF32E675E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6282"/>
          <a:stretch/>
        </p:blipFill>
        <p:spPr>
          <a:xfrm>
            <a:off x="231972" y="1800746"/>
            <a:ext cx="4338686" cy="2044054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2EB13BC8-8D90-82B5-E319-415C23B883F0}"/>
              </a:ext>
            </a:extLst>
          </p:cNvPr>
          <p:cNvSpPr/>
          <p:nvPr/>
        </p:nvSpPr>
        <p:spPr>
          <a:xfrm>
            <a:off x="1116000" y="1800746"/>
            <a:ext cx="626400" cy="17848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1815674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Fahrzeiten SOLL und IST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11</a:t>
            </a:fld>
            <a:endParaRPr lang="de-DE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A6FCF389-50BD-F332-A453-BEF32E675E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01" t="800" r="41562" b="-800"/>
          <a:stretch/>
        </p:blipFill>
        <p:spPr>
          <a:xfrm>
            <a:off x="286205" y="985241"/>
            <a:ext cx="3794545" cy="2044054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2EB13BC8-8D90-82B5-E319-415C23B883F0}"/>
              </a:ext>
            </a:extLst>
          </p:cNvPr>
          <p:cNvSpPr/>
          <p:nvPr/>
        </p:nvSpPr>
        <p:spPr>
          <a:xfrm>
            <a:off x="487882" y="984012"/>
            <a:ext cx="2500890" cy="17502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C259F22-C5A9-522D-0857-2962FAAB87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98" t="-1079" r="76443" b="1079"/>
          <a:stretch/>
        </p:blipFill>
        <p:spPr>
          <a:xfrm>
            <a:off x="3178443" y="2858603"/>
            <a:ext cx="902308" cy="201702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66916DC6-75F7-49CF-C1F0-142BC5828E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536" r="320"/>
          <a:stretch/>
        </p:blipFill>
        <p:spPr>
          <a:xfrm>
            <a:off x="286204" y="2864404"/>
            <a:ext cx="2892239" cy="2044054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844CF750-5A3F-4BC0-A927-85762C807755}"/>
              </a:ext>
            </a:extLst>
          </p:cNvPr>
          <p:cNvSpPr/>
          <p:nvPr/>
        </p:nvSpPr>
        <p:spPr>
          <a:xfrm>
            <a:off x="489223" y="2877304"/>
            <a:ext cx="2689220" cy="17440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20" name="Inhaltsplatzhalter 10">
            <a:extLst>
              <a:ext uri="{FF2B5EF4-FFF2-40B4-BE49-F238E27FC236}">
                <a16:creationId xmlns:a16="http://schemas.microsoft.com/office/drawing/2014/main" id="{425F0672-A969-323B-D808-2048126A3C2C}"/>
              </a:ext>
            </a:extLst>
          </p:cNvPr>
          <p:cNvSpPr txBox="1">
            <a:spLocks/>
          </p:cNvSpPr>
          <p:nvPr/>
        </p:nvSpPr>
        <p:spPr>
          <a:xfrm>
            <a:off x="4593483" y="949418"/>
            <a:ext cx="2935229" cy="37590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71448" indent="-171448" algn="l" defTabSz="685793" rtl="0" eaLnBrk="1" latinLnBrk="0" hangingPunct="1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360" indent="-184148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6570" indent="-176212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718" indent="-184148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6929" indent="-176212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31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28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24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21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de-DE" sz="1200" dirty="0"/>
          </a:p>
          <a:p>
            <a:pPr marL="0" indent="0" algn="ctr">
              <a:buNone/>
            </a:pPr>
            <a:endParaRPr lang="de-DE" sz="1200" dirty="0"/>
          </a:p>
          <a:p>
            <a:pPr marL="0" indent="0" algn="ctr">
              <a:buNone/>
            </a:pPr>
            <a:r>
              <a:rPr lang="de-DE" sz="1200" dirty="0"/>
              <a:t>Von welcher Haltestelle kam der Zug/Bus?</a:t>
            </a:r>
          </a:p>
          <a:p>
            <a:pPr marL="0" indent="0" algn="ctr">
              <a:buNone/>
            </a:pPr>
            <a:endParaRPr lang="de-DE" sz="1200" dirty="0"/>
          </a:p>
          <a:p>
            <a:pPr marL="0" indent="0" algn="ctr">
              <a:buNone/>
            </a:pPr>
            <a:endParaRPr lang="de-DE" sz="1200" dirty="0"/>
          </a:p>
          <a:p>
            <a:pPr marL="0" indent="0" algn="ctr">
              <a:buNone/>
            </a:pPr>
            <a:endParaRPr lang="de-DE" sz="1200" dirty="0"/>
          </a:p>
          <a:p>
            <a:pPr marL="0" indent="0" algn="ctr">
              <a:buNone/>
            </a:pPr>
            <a:endParaRPr lang="de-DE" sz="1200" dirty="0"/>
          </a:p>
          <a:p>
            <a:pPr marL="0" indent="0" algn="ctr">
              <a:buNone/>
            </a:pPr>
            <a:endParaRPr lang="de-DE" sz="1200" dirty="0"/>
          </a:p>
          <a:p>
            <a:pPr marL="0" indent="0" algn="ctr">
              <a:buNone/>
            </a:pPr>
            <a:r>
              <a:rPr lang="de-DE" sz="1200" dirty="0"/>
              <a:t>Zu welcher Haltestelle ist der Zug/Bus?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FFCA8B5-A27A-6E48-274F-8020FAA06A60}"/>
              </a:ext>
            </a:extLst>
          </p:cNvPr>
          <p:cNvSpPr txBox="1"/>
          <p:nvPr/>
        </p:nvSpPr>
        <p:spPr>
          <a:xfrm>
            <a:off x="-165949" y="3495926"/>
            <a:ext cx="596672" cy="3018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/>
              <a:t>…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8360D2B8-E406-514B-0142-02E4694BD385}"/>
              </a:ext>
            </a:extLst>
          </p:cNvPr>
          <p:cNvSpPr txBox="1"/>
          <p:nvPr/>
        </p:nvSpPr>
        <p:spPr>
          <a:xfrm>
            <a:off x="3944879" y="1615396"/>
            <a:ext cx="596672" cy="3018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89773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Fahrzeiten SOLL und IST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12</a:t>
            </a:fld>
            <a:endParaRPr lang="de-DE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A6FCF389-50BD-F332-A453-BEF32E675E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587" r="21444"/>
          <a:stretch/>
        </p:blipFill>
        <p:spPr>
          <a:xfrm>
            <a:off x="287842" y="977232"/>
            <a:ext cx="3966540" cy="2044054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2EB13BC8-8D90-82B5-E319-415C23B883F0}"/>
              </a:ext>
            </a:extLst>
          </p:cNvPr>
          <p:cNvSpPr/>
          <p:nvPr/>
        </p:nvSpPr>
        <p:spPr>
          <a:xfrm>
            <a:off x="1704376" y="983954"/>
            <a:ext cx="2008200" cy="17848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E4AC92E-215C-3679-6D2A-B422D7F83E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79" t="-222" r="44725" b="222"/>
          <a:stretch/>
        </p:blipFill>
        <p:spPr>
          <a:xfrm>
            <a:off x="287842" y="2857316"/>
            <a:ext cx="3966540" cy="2044054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2E2AC03D-8874-E2A3-BCC1-14F1356807C8}"/>
              </a:ext>
            </a:extLst>
          </p:cNvPr>
          <p:cNvSpPr/>
          <p:nvPr/>
        </p:nvSpPr>
        <p:spPr>
          <a:xfrm>
            <a:off x="584236" y="2864346"/>
            <a:ext cx="2221560" cy="17848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B4AEFEF1-0BCF-3D4C-63E7-2FD08524C821}"/>
              </a:ext>
            </a:extLst>
          </p:cNvPr>
          <p:cNvGrpSpPr/>
          <p:nvPr/>
        </p:nvGrpSpPr>
        <p:grpSpPr>
          <a:xfrm>
            <a:off x="4870504" y="755916"/>
            <a:ext cx="3258000" cy="1577113"/>
            <a:chOff x="4886880" y="693870"/>
            <a:chExt cx="3258000" cy="1577113"/>
          </a:xfrm>
        </p:grpSpPr>
        <p:pic>
          <p:nvPicPr>
            <p:cNvPr id="13" name="Grafik 12" descr="Straßenbahnwagen mit einfarbiger Füllung">
              <a:extLst>
                <a:ext uri="{FF2B5EF4-FFF2-40B4-BE49-F238E27FC236}">
                  <a16:creationId xmlns:a16="http://schemas.microsoft.com/office/drawing/2014/main" id="{FE2CE9CB-F9C6-B3DB-0819-CBDAB7A93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89643" y="958784"/>
              <a:ext cx="559273" cy="559273"/>
            </a:xfrm>
            <a:prstGeom prst="rect">
              <a:avLst/>
            </a:prstGeom>
          </p:spPr>
        </p:pic>
        <p:pic>
          <p:nvPicPr>
            <p:cNvPr id="14" name="Grafik 13" descr="Straßenbahnwagen mit einfarbiger Füllung">
              <a:extLst>
                <a:ext uri="{FF2B5EF4-FFF2-40B4-BE49-F238E27FC236}">
                  <a16:creationId xmlns:a16="http://schemas.microsoft.com/office/drawing/2014/main" id="{9CF8CD23-C4B1-4FAF-04F5-FBA0CF11D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6672534" y="958783"/>
              <a:ext cx="559273" cy="559273"/>
            </a:xfrm>
            <a:prstGeom prst="rect">
              <a:avLst/>
            </a:prstGeom>
          </p:spPr>
        </p:pic>
        <p:cxnSp>
          <p:nvCxnSpPr>
            <p:cNvPr id="18" name="Gerade Verbindung mit Pfeil 17">
              <a:extLst>
                <a:ext uri="{FF2B5EF4-FFF2-40B4-BE49-F238E27FC236}">
                  <a16:creationId xmlns:a16="http://schemas.microsoft.com/office/drawing/2014/main" id="{9E63D3D5-2F5C-6328-A648-D64A550CCD92}"/>
                </a:ext>
              </a:extLst>
            </p:cNvPr>
            <p:cNvCxnSpPr>
              <a:cxnSpLocks/>
            </p:cNvCxnSpPr>
            <p:nvPr/>
          </p:nvCxnSpPr>
          <p:spPr>
            <a:xfrm>
              <a:off x="4886880" y="1566053"/>
              <a:ext cx="32580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334B0BFE-311A-9218-8432-28A400799F17}"/>
                </a:ext>
              </a:extLst>
            </p:cNvPr>
            <p:cNvCxnSpPr>
              <a:cxnSpLocks/>
            </p:cNvCxnSpPr>
            <p:nvPr/>
          </p:nvCxnSpPr>
          <p:spPr>
            <a:xfrm>
              <a:off x="5669280" y="1518056"/>
              <a:ext cx="0" cy="1278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9C357696-3341-EBCA-EC46-3766E534CD5B}"/>
                </a:ext>
              </a:extLst>
            </p:cNvPr>
            <p:cNvCxnSpPr>
              <a:cxnSpLocks/>
            </p:cNvCxnSpPr>
            <p:nvPr/>
          </p:nvCxnSpPr>
          <p:spPr>
            <a:xfrm>
              <a:off x="6964680" y="1518056"/>
              <a:ext cx="0" cy="1278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>
              <a:extLst>
                <a:ext uri="{FF2B5EF4-FFF2-40B4-BE49-F238E27FC236}">
                  <a16:creationId xmlns:a16="http://schemas.microsoft.com/office/drawing/2014/main" id="{72DEDE87-8788-B0B1-AD42-60FDAAE98BE8}"/>
                </a:ext>
              </a:extLst>
            </p:cNvPr>
            <p:cNvCxnSpPr>
              <a:cxnSpLocks/>
            </p:cNvCxnSpPr>
            <p:nvPr/>
          </p:nvCxnSpPr>
          <p:spPr>
            <a:xfrm>
              <a:off x="6310724" y="1518056"/>
              <a:ext cx="0" cy="1278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AC2D84FD-06DF-6085-2EA0-61BC46FD493F}"/>
                </a:ext>
              </a:extLst>
            </p:cNvPr>
            <p:cNvSpPr txBox="1"/>
            <p:nvPr/>
          </p:nvSpPr>
          <p:spPr>
            <a:xfrm>
              <a:off x="5472311" y="1672798"/>
              <a:ext cx="393936" cy="201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200" dirty="0"/>
                <a:t>23:59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A3CA8960-81FD-E8D8-8315-2A6037D1DCA3}"/>
                </a:ext>
              </a:extLst>
            </p:cNvPr>
            <p:cNvSpPr txBox="1"/>
            <p:nvPr/>
          </p:nvSpPr>
          <p:spPr>
            <a:xfrm>
              <a:off x="6113756" y="1672798"/>
              <a:ext cx="393936" cy="201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200" dirty="0"/>
                <a:t>24:00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9C048232-CF4D-DE66-7FE5-BD5098E8642A}"/>
                </a:ext>
              </a:extLst>
            </p:cNvPr>
            <p:cNvSpPr txBox="1"/>
            <p:nvPr/>
          </p:nvSpPr>
          <p:spPr>
            <a:xfrm>
              <a:off x="6755202" y="1672798"/>
              <a:ext cx="393936" cy="201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200" dirty="0"/>
                <a:t>24:01</a:t>
              </a: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742E6C93-629B-4A64-2A65-8AD79E406B62}"/>
                </a:ext>
              </a:extLst>
            </p:cNvPr>
            <p:cNvSpPr txBox="1"/>
            <p:nvPr/>
          </p:nvSpPr>
          <p:spPr>
            <a:xfrm>
              <a:off x="5494019" y="693870"/>
              <a:ext cx="350520" cy="201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200" dirty="0"/>
                <a:t>Soll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6D2D73D3-5BFD-1A0D-B9B3-7D8C0B80FE51}"/>
                </a:ext>
              </a:extLst>
            </p:cNvPr>
            <p:cNvSpPr txBox="1"/>
            <p:nvPr/>
          </p:nvSpPr>
          <p:spPr>
            <a:xfrm>
              <a:off x="6776910" y="700564"/>
              <a:ext cx="350520" cy="201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200" dirty="0"/>
                <a:t>Ist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3EF96A51-E588-A8CE-20DF-DC7C20AC95C2}"/>
                    </a:ext>
                  </a:extLst>
                </p:cNvPr>
                <p:cNvSpPr txBox="1"/>
                <p:nvPr/>
              </p:nvSpPr>
              <p:spPr>
                <a:xfrm>
                  <a:off x="5450957" y="2069709"/>
                  <a:ext cx="1719534" cy="20127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spcBef>
                      <a:spcPts val="750"/>
                    </a:spcBef>
                    <a:buClr>
                      <a:schemeClr val="accent1"/>
                    </a:buClr>
                  </a:pPr>
                  <a14:m>
                    <m:oMath xmlns:m="http://schemas.openxmlformats.org/officeDocument/2006/math"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→ </m:t>
                      </m:r>
                    </m:oMath>
                  </a14:m>
                  <a:r>
                    <a:rPr lang="de-DE" sz="1200" dirty="0"/>
                    <a:t>Wert größer als 86400</a:t>
                  </a:r>
                </a:p>
              </p:txBody>
            </p:sp>
          </mc:Choice>
          <mc:Fallback xmlns=""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3EF96A51-E588-A8CE-20DF-DC7C20AC95C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50957" y="2069709"/>
                  <a:ext cx="1719534" cy="201274"/>
                </a:xfrm>
                <a:prstGeom prst="rect">
                  <a:avLst/>
                </a:prstGeom>
                <a:blipFill>
                  <a:blip r:embed="rId9"/>
                  <a:stretch>
                    <a:fillRect l="-1060" t="-18182" r="-3887" b="-42424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2C206D3E-66DF-C587-AE44-FE4127E0CF50}"/>
              </a:ext>
            </a:extLst>
          </p:cNvPr>
          <p:cNvGrpSpPr/>
          <p:nvPr/>
        </p:nvGrpSpPr>
        <p:grpSpPr>
          <a:xfrm>
            <a:off x="4878692" y="2799879"/>
            <a:ext cx="3258000" cy="1577113"/>
            <a:chOff x="4886880" y="2546160"/>
            <a:chExt cx="3258000" cy="1577113"/>
          </a:xfrm>
        </p:grpSpPr>
        <p:pic>
          <p:nvPicPr>
            <p:cNvPr id="31" name="Grafik 30" descr="Straßenbahnwagen mit einfarbiger Füllung">
              <a:extLst>
                <a:ext uri="{FF2B5EF4-FFF2-40B4-BE49-F238E27FC236}">
                  <a16:creationId xmlns:a16="http://schemas.microsoft.com/office/drawing/2014/main" id="{D1101758-4182-B751-99B5-36BC1D51D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389643" y="2811074"/>
              <a:ext cx="559273" cy="559273"/>
            </a:xfrm>
            <a:prstGeom prst="rect">
              <a:avLst/>
            </a:prstGeom>
          </p:spPr>
        </p:pic>
        <p:pic>
          <p:nvPicPr>
            <p:cNvPr id="32" name="Grafik 31" descr="Straßenbahnwagen mit einfarbiger Füllung">
              <a:extLst>
                <a:ext uri="{FF2B5EF4-FFF2-40B4-BE49-F238E27FC236}">
                  <a16:creationId xmlns:a16="http://schemas.microsoft.com/office/drawing/2014/main" id="{5AD2A1EE-29D8-538F-9F5B-73C2B3D68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672534" y="2811073"/>
              <a:ext cx="559273" cy="559273"/>
            </a:xfrm>
            <a:prstGeom prst="rect">
              <a:avLst/>
            </a:prstGeom>
          </p:spPr>
        </p:pic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28270EF8-D795-9AC7-10A6-C9C21CCC2AB4}"/>
                </a:ext>
              </a:extLst>
            </p:cNvPr>
            <p:cNvCxnSpPr>
              <a:cxnSpLocks/>
            </p:cNvCxnSpPr>
            <p:nvPr/>
          </p:nvCxnSpPr>
          <p:spPr>
            <a:xfrm>
              <a:off x="4886880" y="3418343"/>
              <a:ext cx="32580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A5D4D349-4C7D-D05D-98F1-5DAECCCA428F}"/>
                </a:ext>
              </a:extLst>
            </p:cNvPr>
            <p:cNvCxnSpPr>
              <a:cxnSpLocks/>
            </p:cNvCxnSpPr>
            <p:nvPr/>
          </p:nvCxnSpPr>
          <p:spPr>
            <a:xfrm>
              <a:off x="5669280" y="3370346"/>
              <a:ext cx="0" cy="1278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1C92CD9D-E9FA-B2A6-D088-A34A37262442}"/>
                </a:ext>
              </a:extLst>
            </p:cNvPr>
            <p:cNvCxnSpPr>
              <a:cxnSpLocks/>
            </p:cNvCxnSpPr>
            <p:nvPr/>
          </p:nvCxnSpPr>
          <p:spPr>
            <a:xfrm>
              <a:off x="6964680" y="3370346"/>
              <a:ext cx="0" cy="1278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9C86A229-BA40-77C1-D98B-45BC52B4DA47}"/>
                </a:ext>
              </a:extLst>
            </p:cNvPr>
            <p:cNvCxnSpPr>
              <a:cxnSpLocks/>
            </p:cNvCxnSpPr>
            <p:nvPr/>
          </p:nvCxnSpPr>
          <p:spPr>
            <a:xfrm>
              <a:off x="6310724" y="3370346"/>
              <a:ext cx="0" cy="1278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D0435EBE-A4FE-2A0D-9629-F3EC7A8D3C47}"/>
                </a:ext>
              </a:extLst>
            </p:cNvPr>
            <p:cNvSpPr txBox="1"/>
            <p:nvPr/>
          </p:nvSpPr>
          <p:spPr>
            <a:xfrm>
              <a:off x="5472311" y="3525088"/>
              <a:ext cx="393936" cy="201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200" dirty="0"/>
                <a:t>23:59</a:t>
              </a:r>
            </a:p>
          </p:txBody>
        </p: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D11A4528-F738-D867-DFE4-2DF737FE84E0}"/>
                </a:ext>
              </a:extLst>
            </p:cNvPr>
            <p:cNvSpPr txBox="1"/>
            <p:nvPr/>
          </p:nvSpPr>
          <p:spPr>
            <a:xfrm>
              <a:off x="6113756" y="3525088"/>
              <a:ext cx="393936" cy="201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200" dirty="0"/>
                <a:t>24:00</a:t>
              </a:r>
            </a:p>
          </p:txBody>
        </p: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4FA6B6B5-09AC-9220-2A8E-9E203771FF85}"/>
                </a:ext>
              </a:extLst>
            </p:cNvPr>
            <p:cNvSpPr txBox="1"/>
            <p:nvPr/>
          </p:nvSpPr>
          <p:spPr>
            <a:xfrm>
              <a:off x="6755202" y="3525088"/>
              <a:ext cx="393936" cy="201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200" dirty="0"/>
                <a:t>24:01</a:t>
              </a:r>
            </a:p>
          </p:txBody>
        </p: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0436C1BD-2D3F-08EE-474F-A71019F92747}"/>
                </a:ext>
              </a:extLst>
            </p:cNvPr>
            <p:cNvSpPr txBox="1"/>
            <p:nvPr/>
          </p:nvSpPr>
          <p:spPr>
            <a:xfrm>
              <a:off x="5494019" y="2546160"/>
              <a:ext cx="350520" cy="201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200" dirty="0"/>
                <a:t>Ist</a:t>
              </a:r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8F28C7B0-B024-6509-A007-675F946D976A}"/>
                </a:ext>
              </a:extLst>
            </p:cNvPr>
            <p:cNvSpPr txBox="1"/>
            <p:nvPr/>
          </p:nvSpPr>
          <p:spPr>
            <a:xfrm>
              <a:off x="6776910" y="2552854"/>
              <a:ext cx="350520" cy="201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200" dirty="0"/>
                <a:t>Soll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feld 41">
                  <a:extLst>
                    <a:ext uri="{FF2B5EF4-FFF2-40B4-BE49-F238E27FC236}">
                      <a16:creationId xmlns:a16="http://schemas.microsoft.com/office/drawing/2014/main" id="{4DDE5C92-D5CE-A641-F919-08331ED19637}"/>
                    </a:ext>
                  </a:extLst>
                </p:cNvPr>
                <p:cNvSpPr txBox="1"/>
                <p:nvPr/>
              </p:nvSpPr>
              <p:spPr>
                <a:xfrm>
                  <a:off x="5450957" y="3921999"/>
                  <a:ext cx="1719534" cy="20127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spcBef>
                      <a:spcPts val="750"/>
                    </a:spcBef>
                    <a:buClr>
                      <a:schemeClr val="accent1"/>
                    </a:buClr>
                  </a:pPr>
                  <a14:m>
                    <m:oMath xmlns:m="http://schemas.openxmlformats.org/officeDocument/2006/math"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→ </m:t>
                      </m:r>
                    </m:oMath>
                  </a14:m>
                  <a:r>
                    <a:rPr lang="de-DE" sz="1200" dirty="0"/>
                    <a:t>Wert kleiner als 0</a:t>
                  </a:r>
                </a:p>
              </p:txBody>
            </p:sp>
          </mc:Choice>
          <mc:Fallback xmlns="">
            <p:sp>
              <p:nvSpPr>
                <p:cNvPr id="42" name="Textfeld 41">
                  <a:extLst>
                    <a:ext uri="{FF2B5EF4-FFF2-40B4-BE49-F238E27FC236}">
                      <a16:creationId xmlns:a16="http://schemas.microsoft.com/office/drawing/2014/main" id="{4DDE5C92-D5CE-A641-F919-08331ED1963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50957" y="3921999"/>
                  <a:ext cx="1719534" cy="201274"/>
                </a:xfrm>
                <a:prstGeom prst="rect">
                  <a:avLst/>
                </a:prstGeom>
                <a:blipFill>
                  <a:blip r:embed="rId10"/>
                  <a:stretch>
                    <a:fillRect t="-18182" b="-42424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C40437DE-E6AA-5324-F0A0-D90DA3C87203}"/>
              </a:ext>
            </a:extLst>
          </p:cNvPr>
          <p:cNvCxnSpPr>
            <a:cxnSpLocks/>
          </p:cNvCxnSpPr>
          <p:nvPr/>
        </p:nvCxnSpPr>
        <p:spPr>
          <a:xfrm>
            <a:off x="4389120" y="2571750"/>
            <a:ext cx="45339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C0804124-8F9D-B968-5D42-D394195F85B9}"/>
              </a:ext>
            </a:extLst>
          </p:cNvPr>
          <p:cNvSpPr txBox="1"/>
          <p:nvPr/>
        </p:nvSpPr>
        <p:spPr>
          <a:xfrm>
            <a:off x="-165949" y="3495926"/>
            <a:ext cx="596672" cy="3018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/>
              <a:t>…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BCCEC74-EB81-D4EF-99DC-9542D492B75F}"/>
              </a:ext>
            </a:extLst>
          </p:cNvPr>
          <p:cNvSpPr txBox="1"/>
          <p:nvPr/>
        </p:nvSpPr>
        <p:spPr>
          <a:xfrm>
            <a:off x="4127759" y="1615396"/>
            <a:ext cx="596672" cy="3018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850661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Verständnis für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Datensätze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13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Fahrzeiten SOLL und IST</a:t>
            </a:r>
          </a:p>
          <a:p>
            <a:pPr lvl="1"/>
            <a:r>
              <a:rPr lang="de-DE" sz="1200" dirty="0"/>
              <a:t>Wöchentliche Soll und Ist Vergleiche der Fahrten</a:t>
            </a:r>
          </a:p>
          <a:p>
            <a:pPr lvl="1"/>
            <a:r>
              <a:rPr lang="de-DE" sz="1200" dirty="0"/>
              <a:t>Matching Tabellen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BE884C09-D753-5019-79D3-817A9D5CF8F5}"/>
              </a:ext>
            </a:extLst>
          </p:cNvPr>
          <p:cNvGrpSpPr/>
          <p:nvPr/>
        </p:nvGrpSpPr>
        <p:grpSpPr>
          <a:xfrm>
            <a:off x="386571" y="2093549"/>
            <a:ext cx="3427922" cy="2503431"/>
            <a:chOff x="5192507" y="2121300"/>
            <a:chExt cx="3427922" cy="2503431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3C119D89-3293-3D59-88F0-05B1798E0B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/>
            <a:stretch/>
          </p:blipFill>
          <p:spPr>
            <a:xfrm>
              <a:off x="5192507" y="2404280"/>
              <a:ext cx="3427922" cy="2220451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950C645C-EA3E-2410-CFD7-0CF826477FF4}"/>
                </a:ext>
              </a:extLst>
            </p:cNvPr>
            <p:cNvSpPr txBox="1"/>
            <p:nvPr/>
          </p:nvSpPr>
          <p:spPr>
            <a:xfrm>
              <a:off x="6118068" y="2121300"/>
              <a:ext cx="1576800" cy="2347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400" dirty="0"/>
                <a:t>Haltestellen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FE682DB5-2C9D-88A7-E4C1-1C94D2AC6D37}"/>
              </a:ext>
            </a:extLst>
          </p:cNvPr>
          <p:cNvGrpSpPr/>
          <p:nvPr/>
        </p:nvGrpSpPr>
        <p:grpSpPr>
          <a:xfrm>
            <a:off x="3974527" y="2093550"/>
            <a:ext cx="4819421" cy="2442980"/>
            <a:chOff x="263657" y="2121300"/>
            <a:chExt cx="4819421" cy="2442980"/>
          </a:xfrm>
        </p:grpSpPr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1697D706-C164-25E5-AE54-59C97572F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657" y="2404280"/>
              <a:ext cx="4819421" cy="2160000"/>
            </a:xfrm>
            <a:prstGeom prst="rect">
              <a:avLst/>
            </a:prstGeom>
          </p:spPr>
        </p:pic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DB49957B-6A58-ACDD-3332-B00D0336C373}"/>
                </a:ext>
              </a:extLst>
            </p:cNvPr>
            <p:cNvSpPr txBox="1"/>
            <p:nvPr/>
          </p:nvSpPr>
          <p:spPr>
            <a:xfrm>
              <a:off x="1837352" y="2121300"/>
              <a:ext cx="1576800" cy="2347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400" dirty="0"/>
                <a:t>Haltepunkte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0415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Haltestellen &amp; Haltepunkte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14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951549"/>
            <a:ext cx="4140203" cy="3759042"/>
          </a:xfrm>
        </p:spPr>
        <p:txBody>
          <a:bodyPr/>
          <a:lstStyle/>
          <a:p>
            <a:pPr marL="0" indent="0" algn="ctr">
              <a:buNone/>
            </a:pPr>
            <a:r>
              <a:rPr lang="de-DE" sz="1400" dirty="0"/>
              <a:t>Wie viele Haltestellen/Haltepunkte sind aktiv/inaktiv?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3B0988D-39DA-45C2-2FDD-E445F7F1858D}"/>
              </a:ext>
            </a:extLst>
          </p:cNvPr>
          <p:cNvGrpSpPr/>
          <p:nvPr/>
        </p:nvGrpSpPr>
        <p:grpSpPr>
          <a:xfrm>
            <a:off x="936001" y="951549"/>
            <a:ext cx="2815200" cy="2043383"/>
            <a:chOff x="5192507" y="2121300"/>
            <a:chExt cx="3427922" cy="2503432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15C7AA9D-D90B-8474-8D25-321E567C21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5192507" y="2404281"/>
              <a:ext cx="3427922" cy="2220451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D2B6680E-B7F6-E438-D803-A972F824B5BC}"/>
                </a:ext>
              </a:extLst>
            </p:cNvPr>
            <p:cNvSpPr txBox="1"/>
            <p:nvPr/>
          </p:nvSpPr>
          <p:spPr>
            <a:xfrm>
              <a:off x="6118068" y="2121300"/>
              <a:ext cx="1576800" cy="2347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400" dirty="0"/>
                <a:t>Haltestellen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BF484A6C-FAA7-8D87-A75A-DF6656201AD6}"/>
              </a:ext>
            </a:extLst>
          </p:cNvPr>
          <p:cNvGrpSpPr/>
          <p:nvPr/>
        </p:nvGrpSpPr>
        <p:grpSpPr>
          <a:xfrm>
            <a:off x="506229" y="2831070"/>
            <a:ext cx="3674743" cy="1949850"/>
            <a:chOff x="263657" y="2121300"/>
            <a:chExt cx="4724191" cy="2400300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DE56A7F9-77B6-7662-D91A-3A5AC024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657" y="2404281"/>
              <a:ext cx="4724191" cy="2117319"/>
            </a:xfrm>
            <a:prstGeom prst="rect">
              <a:avLst/>
            </a:prstGeom>
          </p:spPr>
        </p:pic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533106EE-5E4F-0A40-62A4-057D824470B9}"/>
                </a:ext>
              </a:extLst>
            </p:cNvPr>
            <p:cNvSpPr txBox="1"/>
            <p:nvPr/>
          </p:nvSpPr>
          <p:spPr>
            <a:xfrm>
              <a:off x="1837352" y="2121300"/>
              <a:ext cx="1576800" cy="2347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400" dirty="0"/>
                <a:t>Haltepunkte</a:t>
              </a: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5A89FF4D-B2AF-A686-B2F3-3B7F194D186B}"/>
              </a:ext>
            </a:extLst>
          </p:cNvPr>
          <p:cNvSpPr/>
          <p:nvPr/>
        </p:nvSpPr>
        <p:spPr>
          <a:xfrm>
            <a:off x="3231538" y="1190127"/>
            <a:ext cx="519663" cy="15242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C3D2F6F-C8A3-6CBF-8C2F-D4E7DD890FAC}"/>
              </a:ext>
            </a:extLst>
          </p:cNvPr>
          <p:cNvSpPr/>
          <p:nvPr/>
        </p:nvSpPr>
        <p:spPr>
          <a:xfrm>
            <a:off x="3491369" y="3072709"/>
            <a:ext cx="689603" cy="14704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pic>
        <p:nvPicPr>
          <p:cNvPr id="26" name="Grafik 25" descr="Ein Bild, das Text, Kreis, Screenshot, Diagramm enthält.&#10;&#10;Automatisch generierte Beschreibung">
            <a:extLst>
              <a:ext uri="{FF2B5EF4-FFF2-40B4-BE49-F238E27FC236}">
                <a16:creationId xmlns:a16="http://schemas.microsoft.com/office/drawing/2014/main" id="{66AA4344-5AFA-8F37-28C6-6B5F9FCD73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8869" y="1556797"/>
            <a:ext cx="4262714" cy="243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933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Haltestellen &amp; Haltepunkte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15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951549"/>
            <a:ext cx="4140203" cy="3759042"/>
          </a:xfrm>
        </p:spPr>
        <p:txBody>
          <a:bodyPr/>
          <a:lstStyle/>
          <a:p>
            <a:pPr marL="0" indent="0" algn="ctr">
              <a:buNone/>
            </a:pPr>
            <a:r>
              <a:rPr lang="de-DE" sz="1400" dirty="0"/>
              <a:t>Wie viele Haltestellen/Haltepunkte sind aktiv/inaktiv?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3B0988D-39DA-45C2-2FDD-E445F7F1858D}"/>
              </a:ext>
            </a:extLst>
          </p:cNvPr>
          <p:cNvGrpSpPr/>
          <p:nvPr/>
        </p:nvGrpSpPr>
        <p:grpSpPr>
          <a:xfrm>
            <a:off x="936001" y="951549"/>
            <a:ext cx="2815200" cy="2043383"/>
            <a:chOff x="5192507" y="2121300"/>
            <a:chExt cx="3427922" cy="2503432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15C7AA9D-D90B-8474-8D25-321E567C21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5192507" y="2404281"/>
              <a:ext cx="3427922" cy="2220451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D2B6680E-B7F6-E438-D803-A972F824B5BC}"/>
                </a:ext>
              </a:extLst>
            </p:cNvPr>
            <p:cNvSpPr txBox="1"/>
            <p:nvPr/>
          </p:nvSpPr>
          <p:spPr>
            <a:xfrm>
              <a:off x="6118068" y="2121300"/>
              <a:ext cx="1576800" cy="2347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400" dirty="0"/>
                <a:t>Haltestellen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BF484A6C-FAA7-8D87-A75A-DF6656201AD6}"/>
              </a:ext>
            </a:extLst>
          </p:cNvPr>
          <p:cNvGrpSpPr/>
          <p:nvPr/>
        </p:nvGrpSpPr>
        <p:grpSpPr>
          <a:xfrm>
            <a:off x="506229" y="2831070"/>
            <a:ext cx="3674743" cy="1949850"/>
            <a:chOff x="263657" y="2121300"/>
            <a:chExt cx="4724191" cy="2400300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DE56A7F9-77B6-7662-D91A-3A5AC024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657" y="2404281"/>
              <a:ext cx="4724191" cy="2117319"/>
            </a:xfrm>
            <a:prstGeom prst="rect">
              <a:avLst/>
            </a:prstGeom>
          </p:spPr>
        </p:pic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533106EE-5E4F-0A40-62A4-057D824470B9}"/>
                </a:ext>
              </a:extLst>
            </p:cNvPr>
            <p:cNvSpPr txBox="1"/>
            <p:nvPr/>
          </p:nvSpPr>
          <p:spPr>
            <a:xfrm>
              <a:off x="1837352" y="2121300"/>
              <a:ext cx="1576800" cy="2347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400" dirty="0"/>
                <a:t>Haltepunkte</a:t>
              </a: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5A89FF4D-B2AF-A686-B2F3-3B7F194D186B}"/>
              </a:ext>
            </a:extLst>
          </p:cNvPr>
          <p:cNvSpPr/>
          <p:nvPr/>
        </p:nvSpPr>
        <p:spPr>
          <a:xfrm>
            <a:off x="3231538" y="1190127"/>
            <a:ext cx="519663" cy="15242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C3D2F6F-C8A3-6CBF-8C2F-D4E7DD890FAC}"/>
              </a:ext>
            </a:extLst>
          </p:cNvPr>
          <p:cNvSpPr/>
          <p:nvPr/>
        </p:nvSpPr>
        <p:spPr>
          <a:xfrm>
            <a:off x="3491369" y="3072709"/>
            <a:ext cx="689603" cy="14704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66AA4344-5AFA-8F37-28C6-6B5F9FCD73D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398869" y="1557650"/>
            <a:ext cx="4262714" cy="243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703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Verständnis für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Datensätze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16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Passagierfrequenzen</a:t>
            </a:r>
          </a:p>
          <a:p>
            <a:pPr lvl="1"/>
            <a:r>
              <a:rPr lang="de-DE" sz="1200" dirty="0"/>
              <a:t>Anzahl an Ein- und Aussteigenden an Bahnhöfen</a:t>
            </a:r>
          </a:p>
          <a:p>
            <a:pPr lvl="1"/>
            <a:r>
              <a:rPr lang="de-DE" sz="1200" dirty="0"/>
              <a:t>Daten 2018 &amp; 2022</a:t>
            </a:r>
          </a:p>
          <a:p>
            <a:pPr lvl="1"/>
            <a:r>
              <a:rPr lang="de-DE" sz="1200" dirty="0"/>
              <a:t>Ein Datenpunkt pro Jahr pro Haltestelle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06E1AC8-A3A6-8349-F2EA-95A80D5516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80"/>
          <a:stretch/>
        </p:blipFill>
        <p:spPr bwMode="auto">
          <a:xfrm>
            <a:off x="89464" y="2261423"/>
            <a:ext cx="9000000" cy="193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015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Verständnis für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Datensätze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17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Passagierfrequenzen</a:t>
            </a:r>
          </a:p>
          <a:p>
            <a:pPr lvl="1"/>
            <a:r>
              <a:rPr lang="de-DE" sz="1200" dirty="0"/>
              <a:t>Anzahl an Ein- und Aussteigenden an Bahnhöfen</a:t>
            </a:r>
          </a:p>
          <a:p>
            <a:pPr lvl="1"/>
            <a:r>
              <a:rPr lang="de-DE" sz="1200" dirty="0"/>
              <a:t>Daten 2018 &amp; 2022</a:t>
            </a:r>
          </a:p>
          <a:p>
            <a:pPr lvl="1"/>
            <a:r>
              <a:rPr lang="de-DE" sz="1200" dirty="0"/>
              <a:t>Ein Datenpunkt pro Jahr pro Haltestelle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C19F9316-B8E5-7755-9457-CC2B76104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2531" r="8444" b="61286"/>
          <a:stretch/>
        </p:blipFill>
        <p:spPr bwMode="auto">
          <a:xfrm>
            <a:off x="89464" y="2697480"/>
            <a:ext cx="8993576" cy="312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6925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Verständnis für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Datensätze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18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Passagierfrequenzen</a:t>
            </a:r>
          </a:p>
          <a:p>
            <a:pPr lvl="1"/>
            <a:r>
              <a:rPr lang="de-DE" sz="1200" dirty="0"/>
              <a:t>Anzahl an Ein- und Aussteigenden an Bahnhöfen</a:t>
            </a:r>
          </a:p>
          <a:p>
            <a:pPr lvl="1"/>
            <a:r>
              <a:rPr lang="de-DE" sz="1200" dirty="0"/>
              <a:t>Daten 2018 &amp; 2022</a:t>
            </a:r>
          </a:p>
          <a:p>
            <a:pPr lvl="1"/>
            <a:r>
              <a:rPr lang="de-DE" sz="1200" dirty="0"/>
              <a:t>Ein Datenpunkt pro Jahr pro Haltestelle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06E1AC8-A3A6-8349-F2EA-95A80D5516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80"/>
          <a:stretch/>
        </p:blipFill>
        <p:spPr bwMode="auto">
          <a:xfrm>
            <a:off x="89464" y="2261423"/>
            <a:ext cx="9000000" cy="193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65884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Verständnis für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Datensätze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19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Passagierfrequenzen</a:t>
            </a:r>
          </a:p>
          <a:p>
            <a:pPr lvl="1"/>
            <a:r>
              <a:rPr lang="de-DE" sz="1200" dirty="0"/>
              <a:t>Anzahl an Ein- und Aussteigenden an Bahnhöfen</a:t>
            </a:r>
          </a:p>
          <a:p>
            <a:pPr lvl="1"/>
            <a:r>
              <a:rPr lang="de-DE" sz="1200" dirty="0"/>
              <a:t>Daten 2018 &amp; 2022</a:t>
            </a:r>
          </a:p>
          <a:p>
            <a:pPr lvl="1"/>
            <a:r>
              <a:rPr lang="de-DE" sz="1200" dirty="0"/>
              <a:t>Ein Datenpunkt pro Jahr pro Haltestelle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EF57195-AF42-3423-A335-D68C56DC8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00" y="2313051"/>
            <a:ext cx="9000000" cy="179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872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Verständnis für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Datensätze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2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Fahrzeiten SOLL und IST</a:t>
            </a:r>
          </a:p>
          <a:p>
            <a:pPr lvl="1"/>
            <a:r>
              <a:rPr lang="de-DE" sz="1200" dirty="0"/>
              <a:t>Wöchentliche Soll und Ist Vergleiche der Fahrten</a:t>
            </a:r>
          </a:p>
          <a:p>
            <a:pPr lvl="2"/>
            <a:r>
              <a:rPr lang="de-DE" sz="1100" dirty="0"/>
              <a:t>Züricher Fahrten</a:t>
            </a:r>
          </a:p>
          <a:p>
            <a:pPr lvl="1"/>
            <a:r>
              <a:rPr lang="de-DE" sz="1200" dirty="0"/>
              <a:t>Matching Tabellen</a:t>
            </a:r>
          </a:p>
          <a:p>
            <a:pPr lvl="2"/>
            <a:r>
              <a:rPr lang="de-DE" sz="1100" dirty="0"/>
              <a:t>Haltestellen</a:t>
            </a:r>
            <a:endParaRPr lang="de-DE" sz="1200" dirty="0"/>
          </a:p>
          <a:p>
            <a:pPr lvl="2"/>
            <a:r>
              <a:rPr lang="de-DE" sz="1100" dirty="0"/>
              <a:t>Haltepunkte</a:t>
            </a:r>
          </a:p>
          <a:p>
            <a:pPr lvl="1"/>
            <a:r>
              <a:rPr lang="de-DE" sz="1200" dirty="0"/>
              <a:t>Daten von 2016 bis 2022</a:t>
            </a:r>
          </a:p>
          <a:p>
            <a:r>
              <a:rPr lang="de-DE" sz="1400" dirty="0"/>
              <a:t>Passagierfrequenzen</a:t>
            </a:r>
          </a:p>
          <a:p>
            <a:pPr lvl="1"/>
            <a:r>
              <a:rPr lang="de-DE" sz="1200" dirty="0"/>
              <a:t>Anzahl an Ein- und Aussteigenden an Bahnhöfen</a:t>
            </a:r>
          </a:p>
          <a:p>
            <a:pPr lvl="1"/>
            <a:r>
              <a:rPr lang="de-DE" sz="1200" dirty="0"/>
              <a:t>Daten 2018 &amp; 2022</a:t>
            </a:r>
          </a:p>
          <a:p>
            <a:pPr lvl="1"/>
            <a:r>
              <a:rPr lang="de-DE" sz="1200" dirty="0"/>
              <a:t>Ein Datenpunkt pro Jahr pro Haltestelle</a:t>
            </a:r>
          </a:p>
          <a:p>
            <a:pPr marL="176212" lvl="1" indent="0">
              <a:buNone/>
            </a:pPr>
            <a:endParaRPr lang="de-DE" sz="1400" dirty="0"/>
          </a:p>
          <a:p>
            <a:r>
              <a:rPr lang="de-DE" sz="1400" dirty="0"/>
              <a:t>Bereitgestellt durch die SBB (Schweizerische Bundesbahnen)</a:t>
            </a:r>
          </a:p>
          <a:p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805844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Passagierfrequenz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20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2936" y="973010"/>
            <a:ext cx="4140203" cy="138282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de-DE" sz="1400" dirty="0"/>
              <a:t>Durchschnittliche täglicher Verkehr</a:t>
            </a:r>
            <a:br>
              <a:rPr lang="de-DE" sz="1400" dirty="0"/>
            </a:br>
            <a:r>
              <a:rPr lang="de-DE" sz="1100" dirty="0"/>
              <a:t>Ganze Woche, Werktage und Nicht-Werktage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1F84BCF-3053-7E06-3D8C-F7CDD18978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61" r="38429"/>
          <a:stretch/>
        </p:blipFill>
        <p:spPr bwMode="auto">
          <a:xfrm>
            <a:off x="466724" y="985241"/>
            <a:ext cx="3291840" cy="193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050B0418-5D71-B726-2C0E-EC53689B1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/>
          <a:srcRect l="13157" r="32962"/>
          <a:stretch/>
        </p:blipFill>
        <p:spPr bwMode="auto">
          <a:xfrm>
            <a:off x="471251" y="2816897"/>
            <a:ext cx="5204507" cy="193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619DE92F-FAF9-B53C-23AC-B2EE9B68E688}"/>
              </a:ext>
            </a:extLst>
          </p:cNvPr>
          <p:cNvSpPr/>
          <p:nvPr/>
        </p:nvSpPr>
        <p:spPr>
          <a:xfrm>
            <a:off x="596672" y="2809131"/>
            <a:ext cx="5016949" cy="16643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A6824235-268F-1627-2287-0CA95EE418AD}"/>
              </a:ext>
            </a:extLst>
          </p:cNvPr>
          <p:cNvSpPr txBox="1"/>
          <p:nvPr/>
        </p:nvSpPr>
        <p:spPr>
          <a:xfrm>
            <a:off x="3632602" y="1500110"/>
            <a:ext cx="596672" cy="4024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2400" dirty="0"/>
              <a:t>…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DD7133BF-F911-C5B7-0A92-A25EF18C09B7}"/>
              </a:ext>
            </a:extLst>
          </p:cNvPr>
          <p:cNvSpPr txBox="1"/>
          <p:nvPr/>
        </p:nvSpPr>
        <p:spPr>
          <a:xfrm>
            <a:off x="0" y="3318479"/>
            <a:ext cx="596672" cy="4024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2400" dirty="0"/>
              <a:t>…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2A0D24AD-1A0A-75FF-A0A8-0FEB1CF3D325}"/>
              </a:ext>
            </a:extLst>
          </p:cNvPr>
          <p:cNvSpPr/>
          <p:nvPr/>
        </p:nvSpPr>
        <p:spPr>
          <a:xfrm>
            <a:off x="1317481" y="986929"/>
            <a:ext cx="1910749" cy="16643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5" name="Inhaltsplatzhalter 10">
            <a:extLst>
              <a:ext uri="{FF2B5EF4-FFF2-40B4-BE49-F238E27FC236}">
                <a16:creationId xmlns:a16="http://schemas.microsoft.com/office/drawing/2014/main" id="{FDEF998E-10B6-DBF5-6C57-43CFF6221F57}"/>
              </a:ext>
            </a:extLst>
          </p:cNvPr>
          <p:cNvSpPr txBox="1">
            <a:spLocks/>
          </p:cNvSpPr>
          <p:nvPr/>
        </p:nvSpPr>
        <p:spPr>
          <a:xfrm>
            <a:off x="5739042" y="2754538"/>
            <a:ext cx="3069182" cy="13828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171448" indent="-171448" algn="l" defTabSz="685793" rtl="0" eaLnBrk="1" latinLnBrk="0" hangingPunct="1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360" indent="-184148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6570" indent="-176212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718" indent="-184148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6929" indent="-176212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31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28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24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21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sz="1400" dirty="0"/>
              <a:t>Bemerkungen in 4 Sprachen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1710794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Passagierfrequenz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21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951549"/>
            <a:ext cx="4140203" cy="3759042"/>
          </a:xfrm>
        </p:spPr>
        <p:txBody>
          <a:bodyPr/>
          <a:lstStyle/>
          <a:p>
            <a:pPr marL="0" indent="0" algn="ctr">
              <a:buNone/>
            </a:pPr>
            <a:r>
              <a:rPr lang="de-DE" sz="1400" dirty="0"/>
              <a:t>Gibt es mehrere Bahnunternehmen?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1F84BCF-3053-7E06-3D8C-F7CDD18978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70478"/>
          <a:stretch/>
        </p:blipFill>
        <p:spPr bwMode="auto">
          <a:xfrm>
            <a:off x="466725" y="985241"/>
            <a:ext cx="2900068" cy="193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EAF8AD3-A60B-D80E-04FC-80E8126586E1}"/>
              </a:ext>
            </a:extLst>
          </p:cNvPr>
          <p:cNvSpPr/>
          <p:nvPr/>
        </p:nvSpPr>
        <p:spPr>
          <a:xfrm>
            <a:off x="3073394" y="985241"/>
            <a:ext cx="293399" cy="16643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50B0418-5D71-B726-2C0E-EC53689B1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70" r="35299"/>
          <a:stretch/>
        </p:blipFill>
        <p:spPr bwMode="auto">
          <a:xfrm>
            <a:off x="466724" y="2797636"/>
            <a:ext cx="3480435" cy="193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619DE92F-FAF9-B53C-23AC-B2EE9B68E688}"/>
              </a:ext>
            </a:extLst>
          </p:cNvPr>
          <p:cNvSpPr/>
          <p:nvPr/>
        </p:nvSpPr>
        <p:spPr>
          <a:xfrm>
            <a:off x="3073394" y="2809131"/>
            <a:ext cx="656847" cy="16643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A6824235-268F-1627-2287-0CA95EE418AD}"/>
              </a:ext>
            </a:extLst>
          </p:cNvPr>
          <p:cNvSpPr txBox="1"/>
          <p:nvPr/>
        </p:nvSpPr>
        <p:spPr>
          <a:xfrm>
            <a:off x="3256113" y="1517740"/>
            <a:ext cx="596672" cy="4024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2400" dirty="0"/>
              <a:t>…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DD7133BF-F911-C5B7-0A92-A25EF18C09B7}"/>
              </a:ext>
            </a:extLst>
          </p:cNvPr>
          <p:cNvSpPr txBox="1"/>
          <p:nvPr/>
        </p:nvSpPr>
        <p:spPr>
          <a:xfrm>
            <a:off x="0" y="3318479"/>
            <a:ext cx="596672" cy="4024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2400" dirty="0"/>
              <a:t>…</a:t>
            </a:r>
          </a:p>
        </p:txBody>
      </p:sp>
      <p:pic>
        <p:nvPicPr>
          <p:cNvPr id="31" name="Grafik 30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45498FC5-7687-A204-F9FC-D4317F8132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7792" y="1276521"/>
            <a:ext cx="4488617" cy="3451643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CA4E285-E530-D61D-CCF1-9B72E7F18AA0}"/>
              </a:ext>
            </a:extLst>
          </p:cNvPr>
          <p:cNvSpPr txBox="1"/>
          <p:nvPr/>
        </p:nvSpPr>
        <p:spPr>
          <a:xfrm>
            <a:off x="3401817" y="761781"/>
            <a:ext cx="1170183" cy="1508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900" dirty="0"/>
              <a:t>Bahnhofseigner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1F05EB5-8673-8C79-13F9-AA14A0F09023}"/>
              </a:ext>
            </a:extLst>
          </p:cNvPr>
          <p:cNvSpPr txBox="1"/>
          <p:nvPr/>
        </p:nvSpPr>
        <p:spPr>
          <a:xfrm>
            <a:off x="3852785" y="4485108"/>
            <a:ext cx="1698368" cy="3170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900" dirty="0"/>
              <a:t>Einbezogene Eisenbahnunternehmen</a:t>
            </a:r>
          </a:p>
        </p:txBody>
      </p:sp>
      <p:cxnSp>
        <p:nvCxnSpPr>
          <p:cNvPr id="18" name="Verbinder: gekrümmt 17">
            <a:extLst>
              <a:ext uri="{FF2B5EF4-FFF2-40B4-BE49-F238E27FC236}">
                <a16:creationId xmlns:a16="http://schemas.microsoft.com/office/drawing/2014/main" id="{D39A7C0E-2474-404E-C3F2-8445DE7597D3}"/>
              </a:ext>
            </a:extLst>
          </p:cNvPr>
          <p:cNvCxnSpPr>
            <a:cxnSpLocks/>
          </p:cNvCxnSpPr>
          <p:nvPr/>
        </p:nvCxnSpPr>
        <p:spPr>
          <a:xfrm rot="5400000">
            <a:off x="3347789" y="1036465"/>
            <a:ext cx="468168" cy="298336"/>
          </a:xfrm>
          <a:prstGeom prst="curvedConnector3">
            <a:avLst>
              <a:gd name="adj1" fmla="val 99253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Verbinder: gekrümmt 19">
            <a:extLst>
              <a:ext uri="{FF2B5EF4-FFF2-40B4-BE49-F238E27FC236}">
                <a16:creationId xmlns:a16="http://schemas.microsoft.com/office/drawing/2014/main" id="{A51D6F9F-2457-DB34-EEDE-9525106BB5A2}"/>
              </a:ext>
            </a:extLst>
          </p:cNvPr>
          <p:cNvCxnSpPr>
            <a:cxnSpLocks/>
          </p:cNvCxnSpPr>
          <p:nvPr/>
        </p:nvCxnSpPr>
        <p:spPr>
          <a:xfrm rot="16200000" flipV="1">
            <a:off x="3688672" y="3702770"/>
            <a:ext cx="803460" cy="613180"/>
          </a:xfrm>
          <a:prstGeom prst="curvedConnector3">
            <a:avLst>
              <a:gd name="adj1" fmla="val 101461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8522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7" y="356400"/>
            <a:ext cx="8245475" cy="432000"/>
          </a:xfrm>
        </p:spPr>
        <p:txBody>
          <a:bodyPr anchor="t">
            <a:normAutofit/>
          </a:bodyPr>
          <a:lstStyle/>
          <a:p>
            <a:r>
              <a:rPr lang="de-DE" dirty="0"/>
              <a:t>Einblick in die Daten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7999" y="1008000"/>
            <a:ext cx="2921611" cy="3708000"/>
          </a:xfrm>
        </p:spPr>
        <p:txBody>
          <a:bodyPr>
            <a:normAutofit/>
          </a:bodyPr>
          <a:lstStyle/>
          <a:p>
            <a:r>
              <a:rPr lang="de-DE" sz="1400" dirty="0"/>
              <a:t>Wie viele Einträge sind leer pro Spalte? - Passagierfrequenz</a:t>
            </a:r>
          </a:p>
          <a:p>
            <a:pPr lvl="1"/>
            <a:r>
              <a:rPr lang="de-DE" sz="1200" b="1" dirty="0"/>
              <a:t>Problem</a:t>
            </a:r>
            <a:r>
              <a:rPr lang="de-DE" sz="1200" dirty="0"/>
              <a:t>: GPS-Daten &amp; Iod fehlen</a:t>
            </a:r>
            <a:endParaRPr lang="de-DE" sz="1000" dirty="0"/>
          </a:p>
          <a:p>
            <a:pPr lvl="1"/>
            <a:r>
              <a:rPr lang="de-DE" sz="1200" b="1" dirty="0"/>
              <a:t>Lösung</a:t>
            </a:r>
            <a:r>
              <a:rPr lang="de-DE" sz="1200" dirty="0"/>
              <a:t>: Link ist verbunden mit </a:t>
            </a:r>
            <a:r>
              <a:rPr lang="de-DE" sz="1200" dirty="0" err="1"/>
              <a:t>uic</a:t>
            </a:r>
            <a:r>
              <a:rPr lang="de-DE" sz="1200" dirty="0"/>
              <a:t> Wert =&gt; GPS und Iod ergänzen</a:t>
            </a:r>
          </a:p>
          <a:p>
            <a:pPr lvl="1"/>
            <a:r>
              <a:rPr lang="de-DE" sz="1200" b="1" dirty="0"/>
              <a:t>Problem</a:t>
            </a:r>
            <a:r>
              <a:rPr lang="de-DE" sz="1200" dirty="0"/>
              <a:t>: Jahr fehlt einmal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7CB85F7-EDC5-696E-1B9C-EDC79934AD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389611" y="1348447"/>
            <a:ext cx="5286389" cy="2945685"/>
          </a:xfrm>
          <a:prstGeom prst="rect">
            <a:avLst/>
          </a:prstGeom>
          <a:noFill/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754400" y="4876200"/>
            <a:ext cx="532800" cy="12311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14.11.2023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66725" y="4876200"/>
            <a:ext cx="6063501" cy="123111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489000" y="4876200"/>
            <a:ext cx="223200" cy="12311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9E82CC3C-1DC0-4FDA-9590-6CC506AB67F8}" type="slidenum">
              <a:rPr lang="de-DE" smtClean="0"/>
              <a:pPr>
                <a:spcAft>
                  <a:spcPts val="600"/>
                </a:spcAft>
              </a:pPr>
              <a:t>22</a:t>
            </a:fld>
            <a:endParaRPr lang="de-DE"/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A3460095-C69D-55DE-FC7E-36246F171C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Leere Einträge</a:t>
            </a:r>
          </a:p>
        </p:txBody>
      </p:sp>
    </p:spTree>
    <p:extLst>
      <p:ext uri="{BB962C8B-B14F-4D97-AF65-F5344CB8AC3E}">
        <p14:creationId xmlns:p14="http://schemas.microsoft.com/office/powerpoint/2010/main" val="3090684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23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Was ist die meistgenutzte Station?</a:t>
            </a:r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2EDBD6F3-D083-63A0-7553-B0401EE643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Passagierfrequenz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9D74A4B9-DC31-AFEA-2FCA-B32578F355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49148" y="1509804"/>
            <a:ext cx="5445702" cy="3076370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B97B4DBA-CADE-5560-EEC7-1D429D2FB4B5}"/>
              </a:ext>
            </a:extLst>
          </p:cNvPr>
          <p:cNvSpPr/>
          <p:nvPr/>
        </p:nvSpPr>
        <p:spPr>
          <a:xfrm>
            <a:off x="2186941" y="1505421"/>
            <a:ext cx="4930140" cy="4300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625412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24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Was ist die meistgenutzte Station?</a:t>
            </a:r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2EDBD6F3-D083-63A0-7553-B0401EE643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Passagierfrequenz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DABD9C05-BE7B-8264-705D-21203A1747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49148" y="1509804"/>
            <a:ext cx="5445701" cy="307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5752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7" y="356400"/>
            <a:ext cx="8245475" cy="432000"/>
          </a:xfrm>
        </p:spPr>
        <p:txBody>
          <a:bodyPr anchor="t">
            <a:normAutofit/>
          </a:bodyPr>
          <a:lstStyle/>
          <a:p>
            <a:r>
              <a:rPr lang="de-DE" dirty="0"/>
              <a:t>Einblick in die Daten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7999" y="1008000"/>
            <a:ext cx="2921611" cy="3708000"/>
          </a:xfrm>
        </p:spPr>
        <p:txBody>
          <a:bodyPr>
            <a:normAutofit/>
          </a:bodyPr>
          <a:lstStyle/>
          <a:p>
            <a:r>
              <a:rPr lang="de-DE" sz="1400" dirty="0"/>
              <a:t>Wie viele Einträge sind leer pro Spalte? - Passagierfrequenz</a:t>
            </a:r>
          </a:p>
          <a:p>
            <a:pPr lvl="1"/>
            <a:r>
              <a:rPr lang="de-DE" sz="1200" b="1" dirty="0"/>
              <a:t>Problem</a:t>
            </a:r>
            <a:r>
              <a:rPr lang="de-DE" sz="1200" dirty="0"/>
              <a:t>: GPS-Daten &amp; Iod fehlen</a:t>
            </a:r>
            <a:endParaRPr lang="de-DE" sz="1000" dirty="0"/>
          </a:p>
          <a:p>
            <a:pPr lvl="1"/>
            <a:r>
              <a:rPr lang="de-DE" sz="1200" b="1" dirty="0"/>
              <a:t>Lösung</a:t>
            </a:r>
            <a:r>
              <a:rPr lang="de-DE" sz="1200" dirty="0"/>
              <a:t>: Link ist verbunden mit </a:t>
            </a:r>
            <a:r>
              <a:rPr lang="de-DE" sz="1200" dirty="0" err="1"/>
              <a:t>uic</a:t>
            </a:r>
            <a:r>
              <a:rPr lang="de-DE" sz="1200" dirty="0"/>
              <a:t> Wert =&gt; GPS und Iod ergänzen</a:t>
            </a:r>
          </a:p>
          <a:p>
            <a:pPr lvl="1"/>
            <a:r>
              <a:rPr lang="de-DE" sz="1200" b="1" dirty="0"/>
              <a:t>Problem</a:t>
            </a:r>
            <a:r>
              <a:rPr lang="de-DE" sz="1200" dirty="0"/>
              <a:t>: Jahr fehlt einmal</a:t>
            </a:r>
          </a:p>
          <a:p>
            <a:pPr lvl="1"/>
            <a:r>
              <a:rPr lang="de-DE" sz="1200" b="1" dirty="0"/>
              <a:t>Lösung</a:t>
            </a:r>
            <a:r>
              <a:rPr lang="de-DE" sz="1200" dirty="0"/>
              <a:t>: Jahr gehört zu Zürich Hauptbahnhof und sollte 2018 sein (Durch Elimination)</a:t>
            </a:r>
          </a:p>
          <a:p>
            <a:pPr marL="176212" lvl="1" indent="0">
              <a:buNone/>
            </a:pPr>
            <a:endParaRPr lang="de-DE" sz="1200" dirty="0"/>
          </a:p>
          <a:p>
            <a:pPr lvl="1"/>
            <a:r>
              <a:rPr lang="de-DE" sz="1200" dirty="0"/>
              <a:t>Manche Einträge haben Bemerkungen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7CB85F7-EDC5-696E-1B9C-EDC79934AD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389611" y="1348447"/>
            <a:ext cx="5286389" cy="2945685"/>
          </a:xfrm>
          <a:prstGeom prst="rect">
            <a:avLst/>
          </a:prstGeom>
          <a:noFill/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754400" y="4876200"/>
            <a:ext cx="532800" cy="12311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14.11.2023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66725" y="4876200"/>
            <a:ext cx="6063501" cy="123111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489000" y="4876200"/>
            <a:ext cx="223200" cy="12311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9E82CC3C-1DC0-4FDA-9590-6CC506AB67F8}" type="slidenum">
              <a:rPr lang="de-DE" smtClean="0"/>
              <a:pPr>
                <a:spcAft>
                  <a:spcPts val="600"/>
                </a:spcAft>
              </a:pPr>
              <a:t>25</a:t>
            </a:fld>
            <a:endParaRPr lang="de-DE"/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A3460095-C69D-55DE-FC7E-36246F171C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Leere Einträge</a:t>
            </a:r>
          </a:p>
        </p:txBody>
      </p:sp>
    </p:spTree>
    <p:extLst>
      <p:ext uri="{BB962C8B-B14F-4D97-AF65-F5344CB8AC3E}">
        <p14:creationId xmlns:p14="http://schemas.microsoft.com/office/powerpoint/2010/main" val="31810237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7" y="356400"/>
            <a:ext cx="8245475" cy="432000"/>
          </a:xfrm>
        </p:spPr>
        <p:txBody>
          <a:bodyPr anchor="t">
            <a:normAutofit/>
          </a:bodyPr>
          <a:lstStyle/>
          <a:p>
            <a:r>
              <a:rPr lang="de-DE" dirty="0"/>
              <a:t>Einblick in die Daten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7999" y="1008000"/>
            <a:ext cx="2921611" cy="3708000"/>
          </a:xfrm>
        </p:spPr>
        <p:txBody>
          <a:bodyPr>
            <a:normAutofit/>
          </a:bodyPr>
          <a:lstStyle/>
          <a:p>
            <a:r>
              <a:rPr lang="de-DE" sz="1400" dirty="0"/>
              <a:t>Wie viele Einträge sind leer pro Spalte? - Haltepunkte</a:t>
            </a:r>
          </a:p>
          <a:p>
            <a:pPr lvl="1"/>
            <a:r>
              <a:rPr lang="de-DE" sz="1200" b="1" dirty="0"/>
              <a:t>Problem</a:t>
            </a:r>
            <a:r>
              <a:rPr lang="de-DE" sz="1200" dirty="0"/>
              <a:t>: GPS-Daten fehlen</a:t>
            </a:r>
            <a:endParaRPr lang="de-DE" sz="1000" dirty="0"/>
          </a:p>
          <a:p>
            <a:pPr lvl="1"/>
            <a:r>
              <a:rPr lang="de-DE" sz="1200" b="1" dirty="0"/>
              <a:t>Lösung</a:t>
            </a:r>
            <a:r>
              <a:rPr lang="de-DE" sz="1200" dirty="0"/>
              <a:t>: Noch keine Lösung gefunden</a:t>
            </a:r>
          </a:p>
          <a:p>
            <a:pPr lvl="1"/>
            <a:endParaRPr lang="de-DE" sz="1200" dirty="0"/>
          </a:p>
          <a:p>
            <a:r>
              <a:rPr lang="de-DE" sz="1400" dirty="0"/>
              <a:t>Und Haltestelle?</a:t>
            </a:r>
          </a:p>
          <a:p>
            <a:pPr lvl="1"/>
            <a:r>
              <a:rPr lang="de-DE" sz="1200" dirty="0"/>
              <a:t>Keine leeren Einträge</a:t>
            </a:r>
          </a:p>
          <a:p>
            <a:pPr lvl="1"/>
            <a:endParaRPr lang="de-DE" sz="1200" dirty="0"/>
          </a:p>
          <a:p>
            <a:r>
              <a:rPr lang="de-DE" sz="1400" dirty="0"/>
              <a:t>Fahrzeiten SOLL und IST?</a:t>
            </a:r>
          </a:p>
          <a:p>
            <a:pPr lvl="1"/>
            <a:r>
              <a:rPr lang="de-DE" sz="1200" dirty="0"/>
              <a:t>Auch keine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7CB85F7-EDC5-696E-1B9C-EDC79934AD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450830" y="1348447"/>
            <a:ext cx="5163951" cy="2945685"/>
          </a:xfrm>
          <a:prstGeom prst="rect">
            <a:avLst/>
          </a:prstGeom>
          <a:noFill/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754400" y="4876200"/>
            <a:ext cx="532800" cy="12311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14.11.2023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66725" y="4876200"/>
            <a:ext cx="6063501" cy="123111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489000" y="4876200"/>
            <a:ext cx="223200" cy="12311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9E82CC3C-1DC0-4FDA-9590-6CC506AB67F8}" type="slidenum">
              <a:rPr lang="de-DE" smtClean="0"/>
              <a:pPr>
                <a:spcAft>
                  <a:spcPts val="600"/>
                </a:spcAft>
              </a:pPr>
              <a:t>26</a:t>
            </a:fld>
            <a:endParaRPr lang="de-DE"/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3EDBFC7E-BD16-EAE6-51C1-35963D9A0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Leere Einträge</a:t>
            </a:r>
          </a:p>
        </p:txBody>
      </p:sp>
    </p:spTree>
    <p:extLst>
      <p:ext uri="{BB962C8B-B14F-4D97-AF65-F5344CB8AC3E}">
        <p14:creationId xmlns:p14="http://schemas.microsoft.com/office/powerpoint/2010/main" val="18465653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906382A-A8B7-386A-16D8-9B2756E57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6725" y="319883"/>
            <a:ext cx="3960000" cy="215233"/>
          </a:xfrm>
        </p:spPr>
        <p:txBody>
          <a:bodyPr/>
          <a:lstStyle/>
          <a:p>
            <a:r>
              <a:rPr lang="en-US" sz="1800" cap="none" dirty="0"/>
              <a:t>Was </a:t>
            </a:r>
            <a:r>
              <a:rPr lang="en-US" sz="1800" cap="none" dirty="0" err="1"/>
              <a:t>kommt</a:t>
            </a:r>
            <a:r>
              <a:rPr lang="en-US" sz="1800" cap="none" dirty="0"/>
              <a:t> </a:t>
            </a:r>
            <a:r>
              <a:rPr lang="en-US" sz="1800" cap="none" dirty="0" err="1"/>
              <a:t>als</a:t>
            </a:r>
            <a:r>
              <a:rPr lang="en-US" sz="1800" cap="none" dirty="0"/>
              <a:t> </a:t>
            </a:r>
            <a:r>
              <a:rPr lang="en-US" sz="1800" cap="none" dirty="0" err="1"/>
              <a:t>nächstes</a:t>
            </a:r>
            <a:r>
              <a:rPr lang="en-US" sz="1800" cap="none" dirty="0"/>
              <a:t>?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8000" y="695316"/>
            <a:ext cx="3960000" cy="402068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de-DE" sz="1400" dirty="0"/>
              <a:t>Vorgestelle Probleme beheben</a:t>
            </a:r>
          </a:p>
          <a:p>
            <a:pPr lvl="1">
              <a:lnSpc>
                <a:spcPct val="110000"/>
              </a:lnSpc>
            </a:pPr>
            <a:r>
              <a:rPr lang="de-DE" sz="1200" dirty="0"/>
              <a:t>Leere Einträge behandeln</a:t>
            </a:r>
          </a:p>
          <a:p>
            <a:pPr lvl="1">
              <a:lnSpc>
                <a:spcPct val="110000"/>
              </a:lnSpc>
            </a:pPr>
            <a:r>
              <a:rPr lang="de-DE" sz="1200" dirty="0"/>
              <a:t>Spalten löschen</a:t>
            </a:r>
          </a:p>
          <a:p>
            <a:pPr lvl="1">
              <a:lnSpc>
                <a:spcPct val="110000"/>
              </a:lnSpc>
            </a:pPr>
            <a:r>
              <a:rPr lang="de-DE" sz="1200" dirty="0"/>
              <a:t>Datensätze richtig zusammen haben </a:t>
            </a:r>
          </a:p>
          <a:p>
            <a:pPr lvl="2">
              <a:lnSpc>
                <a:spcPct val="110000"/>
              </a:lnSpc>
            </a:pPr>
            <a:r>
              <a:rPr lang="de-DE" sz="1050" dirty="0"/>
              <a:t>01.01.2022</a:t>
            </a:r>
          </a:p>
          <a:p>
            <a:pPr lvl="1">
              <a:lnSpc>
                <a:spcPct val="110000"/>
              </a:lnSpc>
            </a:pPr>
            <a:r>
              <a:rPr lang="de-DE" sz="1200" dirty="0"/>
              <a:t>etc.</a:t>
            </a:r>
          </a:p>
          <a:p>
            <a:pPr>
              <a:lnSpc>
                <a:spcPct val="110000"/>
              </a:lnSpc>
            </a:pPr>
            <a:r>
              <a:rPr lang="de-DE" sz="1400" dirty="0"/>
              <a:t>Daten ggf. noch weiter bereinigen</a:t>
            </a:r>
          </a:p>
          <a:p>
            <a:pPr>
              <a:lnSpc>
                <a:spcPct val="110000"/>
              </a:lnSpc>
            </a:pPr>
            <a:r>
              <a:rPr lang="de-DE" sz="1400" dirty="0"/>
              <a:t>Weitere Datenquellen finden &amp; mit einbinden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D114978-AFF4-A477-9A7E-CDCFF10FC2F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817000" y="319883"/>
            <a:ext cx="3960000" cy="215233"/>
          </a:xfrm>
        </p:spPr>
        <p:txBody>
          <a:bodyPr/>
          <a:lstStyle/>
          <a:p>
            <a:r>
              <a:rPr lang="en-US" sz="1800" cap="none" dirty="0" err="1"/>
              <a:t>Zeitaufwand</a:t>
            </a:r>
            <a:r>
              <a:rPr lang="en-US" sz="1800" cap="none" dirty="0"/>
              <a:t> </a:t>
            </a:r>
            <a:r>
              <a:rPr lang="en-US" sz="1800" cap="none" dirty="0" err="1"/>
              <a:t>bisher</a:t>
            </a:r>
            <a:endParaRPr lang="en-US" sz="1800" cap="none" dirty="0"/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AAE56872-44DD-5B07-DE8F-B01DD5CAD0F9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752200" y="695316"/>
            <a:ext cx="3960000" cy="4020684"/>
          </a:xfrm>
        </p:spPr>
        <p:txBody>
          <a:bodyPr/>
          <a:lstStyle/>
          <a:p>
            <a:r>
              <a:rPr lang="en-US" sz="1400" dirty="0"/>
              <a:t>Ozan: </a:t>
            </a:r>
            <a:r>
              <a:rPr lang="en-US" sz="1200" dirty="0"/>
              <a:t>~54 </a:t>
            </a:r>
            <a:r>
              <a:rPr lang="en-US" sz="1200" dirty="0" err="1"/>
              <a:t>Stunden</a:t>
            </a:r>
            <a:endParaRPr lang="en-US" sz="1200" dirty="0"/>
          </a:p>
          <a:p>
            <a:pPr lvl="1"/>
            <a:r>
              <a:rPr lang="en-US" sz="1200" dirty="0" err="1"/>
              <a:t>Organisatorisches</a:t>
            </a:r>
            <a:endParaRPr lang="en-US" sz="1200" dirty="0"/>
          </a:p>
          <a:p>
            <a:pPr lvl="1"/>
            <a:r>
              <a:rPr lang="en-US" sz="1200" dirty="0" err="1"/>
              <a:t>Schwerpunkt</a:t>
            </a:r>
            <a:r>
              <a:rPr lang="en-US" sz="1200" dirty="0"/>
              <a:t>:</a:t>
            </a:r>
          </a:p>
          <a:p>
            <a:pPr lvl="2"/>
            <a:r>
              <a:rPr lang="en-US" sz="1050" dirty="0" err="1"/>
              <a:t>Fahrzeiten</a:t>
            </a:r>
            <a:r>
              <a:rPr lang="en-US" sz="1050" dirty="0"/>
              <a:t> SOLL und IST Exploration</a:t>
            </a:r>
          </a:p>
          <a:p>
            <a:pPr lvl="1"/>
            <a:r>
              <a:rPr lang="en-US" sz="1200" dirty="0" err="1"/>
              <a:t>Präsentationsfolien</a:t>
            </a:r>
            <a:br>
              <a:rPr lang="en-US" sz="1200" dirty="0"/>
            </a:br>
            <a:endParaRPr lang="en-US" sz="1200" dirty="0"/>
          </a:p>
          <a:p>
            <a:r>
              <a:rPr lang="en-US" sz="1400" dirty="0"/>
              <a:t>Tony: </a:t>
            </a:r>
            <a:r>
              <a:rPr lang="en-US" sz="1200" dirty="0"/>
              <a:t>~38 </a:t>
            </a:r>
            <a:r>
              <a:rPr lang="en-US" sz="1200" dirty="0" err="1"/>
              <a:t>Stunden</a:t>
            </a:r>
            <a:endParaRPr lang="en-US" sz="1400" dirty="0"/>
          </a:p>
          <a:p>
            <a:pPr lvl="1"/>
            <a:r>
              <a:rPr lang="en-US" sz="1200" dirty="0" err="1"/>
              <a:t>Schwerpunkt</a:t>
            </a:r>
            <a:r>
              <a:rPr lang="en-US" sz="1200" dirty="0"/>
              <a:t>:</a:t>
            </a:r>
          </a:p>
          <a:p>
            <a:pPr lvl="2"/>
            <a:r>
              <a:rPr lang="en-US" sz="1050" dirty="0"/>
              <a:t>Exploration von…</a:t>
            </a:r>
          </a:p>
          <a:p>
            <a:pPr lvl="3"/>
            <a:r>
              <a:rPr lang="en-US" sz="1050" dirty="0"/>
              <a:t>… </a:t>
            </a:r>
            <a:r>
              <a:rPr lang="en-US" sz="1050" dirty="0" err="1"/>
              <a:t>Haltestellen</a:t>
            </a:r>
            <a:endParaRPr lang="en-US" sz="1050" dirty="0"/>
          </a:p>
          <a:p>
            <a:pPr lvl="3"/>
            <a:r>
              <a:rPr lang="en-US" sz="1050" dirty="0"/>
              <a:t>… </a:t>
            </a:r>
            <a:r>
              <a:rPr lang="en-US" sz="1050" dirty="0" err="1"/>
              <a:t>Haltepunkte</a:t>
            </a:r>
            <a:endParaRPr lang="en-US" sz="1050" dirty="0"/>
          </a:p>
          <a:p>
            <a:pPr lvl="3"/>
            <a:r>
              <a:rPr lang="en-US" sz="1050" dirty="0"/>
              <a:t>… </a:t>
            </a:r>
            <a:r>
              <a:rPr lang="en-US" sz="1050" dirty="0" err="1"/>
              <a:t>Passagierfrequenz</a:t>
            </a:r>
            <a:br>
              <a:rPr lang="en-US" sz="1050" dirty="0"/>
            </a:br>
            <a:endParaRPr lang="en-US" sz="1050" dirty="0"/>
          </a:p>
          <a:p>
            <a:r>
              <a:rPr lang="en-US" sz="1400" dirty="0" err="1"/>
              <a:t>Insgesamt</a:t>
            </a:r>
            <a:r>
              <a:rPr lang="en-US" sz="1400" dirty="0"/>
              <a:t>: ~92 </a:t>
            </a:r>
            <a:r>
              <a:rPr lang="en-US" sz="1400" dirty="0" err="1"/>
              <a:t>Stunden</a:t>
            </a:r>
            <a:endParaRPr lang="en-US" sz="140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7754400" y="4876200"/>
            <a:ext cx="532800" cy="12311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14.11.2023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66725" y="4876200"/>
            <a:ext cx="6063501" cy="123111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Universität Stuttgart			Projekt Data Science		WS2023/24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489000" y="4876200"/>
            <a:ext cx="223200" cy="12311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9E82CC3C-1DC0-4FDA-9590-6CC506AB67F8}" type="slidenum">
              <a:rPr lang="de-DE" smtClean="0"/>
              <a:pPr>
                <a:spcAft>
                  <a:spcPts val="600"/>
                </a:spcAft>
              </a:pPr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3135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28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Wie viele Einträge sind einzigartig pro Spalte? - Passagierfrequenz 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995DB62-9383-FD57-5AB7-8632D08E56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79327" y="1872304"/>
            <a:ext cx="6356499" cy="2520235"/>
          </a:xfrm>
          <a:prstGeom prst="rect">
            <a:avLst/>
          </a:prstGeom>
        </p:spPr>
      </p:pic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37903155-2A5E-5054-5F3F-DDA717A88E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Einzigartige Spalten</a:t>
            </a:r>
          </a:p>
        </p:txBody>
      </p:sp>
    </p:spTree>
    <p:extLst>
      <p:ext uri="{BB962C8B-B14F-4D97-AF65-F5344CB8AC3E}">
        <p14:creationId xmlns:p14="http://schemas.microsoft.com/office/powerpoint/2010/main" val="23263466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29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Wie viele Einträge sind einzigartig pro Spalte? - Haltestellen 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995DB62-9383-FD57-5AB7-8632D08E56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81463" y="1872304"/>
            <a:ext cx="5952226" cy="2520235"/>
          </a:xfrm>
          <a:prstGeom prst="rect">
            <a:avLst/>
          </a:prstGeom>
        </p:spPr>
      </p:pic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8705C5FF-C08D-C4E1-5D5C-0507A3B79F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Einzigartige Spalten</a:t>
            </a:r>
          </a:p>
        </p:txBody>
      </p:sp>
    </p:spTree>
    <p:extLst>
      <p:ext uri="{BB962C8B-B14F-4D97-AF65-F5344CB8AC3E}">
        <p14:creationId xmlns:p14="http://schemas.microsoft.com/office/powerpoint/2010/main" val="3625955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Verständnis für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Datensätze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3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Fahrzeiten SOLL und IST</a:t>
            </a:r>
          </a:p>
          <a:p>
            <a:pPr lvl="1"/>
            <a:r>
              <a:rPr lang="de-DE" sz="1200" dirty="0"/>
              <a:t>Wöchentliche Soll und Ist Vergleiche der Fahrten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B95B106-9016-2640-FFFE-8B2D719BF4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16"/>
          <a:stretch/>
        </p:blipFill>
        <p:spPr bwMode="auto">
          <a:xfrm>
            <a:off x="72000" y="2112996"/>
            <a:ext cx="9000000" cy="1853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69349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Einzigartige Spalten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30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Wie viele Einträge sind einzigartig pro Spalte? - Haltepunkte </a:t>
            </a:r>
          </a:p>
        </p:txBody>
      </p:sp>
      <p:pic>
        <p:nvPicPr>
          <p:cNvPr id="8" name="Grafik 7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B995DB62-9383-FD57-5AB7-8632D08E5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327" y="1840638"/>
            <a:ext cx="6356499" cy="258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345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31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Wie viele Einträge gibt es pro Stadt? - Fahrzeiten SOLL und IST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995DB62-9383-FD57-5AB7-8632D08E56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14509" y="1317566"/>
            <a:ext cx="5914981" cy="3393025"/>
          </a:xfrm>
          <a:prstGeom prst="rect">
            <a:avLst/>
          </a:prstGeom>
        </p:spPr>
      </p:pic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3C27C831-FCE5-81E0-457F-E3255CCD0D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Anzahl an Einträgen</a:t>
            </a:r>
          </a:p>
        </p:txBody>
      </p:sp>
    </p:spTree>
    <p:extLst>
      <p:ext uri="{BB962C8B-B14F-4D97-AF65-F5344CB8AC3E}">
        <p14:creationId xmlns:p14="http://schemas.microsoft.com/office/powerpoint/2010/main" val="8748733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32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Wie viele Einträge gibt es pro Haltestelle? - Fahrzeiten SOLL und IST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995DB62-9383-FD57-5AB7-8632D08E56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40249" y="1383579"/>
            <a:ext cx="6063501" cy="3328821"/>
          </a:xfrm>
          <a:prstGeom prst="rect">
            <a:avLst/>
          </a:prstGeom>
        </p:spPr>
      </p:pic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D65A9D88-B8D4-6D3D-8FB2-380966A8A5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Anzahl an Einträgen</a:t>
            </a:r>
          </a:p>
        </p:txBody>
      </p:sp>
    </p:spTree>
    <p:extLst>
      <p:ext uri="{BB962C8B-B14F-4D97-AF65-F5344CB8AC3E}">
        <p14:creationId xmlns:p14="http://schemas.microsoft.com/office/powerpoint/2010/main" val="32060649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33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Wie viele Einträge gibt es pro Linie? - Fahrzeiten SOLL und IST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995DB62-9383-FD57-5AB7-8632D08E56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41390" y="1383579"/>
            <a:ext cx="5461219" cy="3328821"/>
          </a:xfrm>
          <a:prstGeom prst="rect">
            <a:avLst/>
          </a:prstGeom>
        </p:spPr>
      </p:pic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2EDBD6F3-D083-63A0-7553-B0401EE643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Anzahl an Einträgen</a:t>
            </a:r>
          </a:p>
        </p:txBody>
      </p:sp>
    </p:spTree>
    <p:extLst>
      <p:ext uri="{BB962C8B-B14F-4D97-AF65-F5344CB8AC3E}">
        <p14:creationId xmlns:p14="http://schemas.microsoft.com/office/powerpoint/2010/main" val="19132205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34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6" y="951548"/>
            <a:ext cx="8243887" cy="3835552"/>
          </a:xfrm>
        </p:spPr>
        <p:txBody>
          <a:bodyPr/>
          <a:lstStyle/>
          <a:p>
            <a:r>
              <a:rPr lang="de-DE" sz="1400" dirty="0"/>
              <a:t>Wie viele Stationen gibt es pro Kanton? - Fahrzeiten SOLL und IST</a:t>
            </a:r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2EDBD6F3-D083-63A0-7553-B0401EE643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Anzahl an Einträgen</a:t>
            </a:r>
          </a:p>
        </p:txBody>
      </p:sp>
      <p:pic>
        <p:nvPicPr>
          <p:cNvPr id="8" name="Grafik 7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668E21C9-4A7C-2711-F55C-590489F96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182" y="1269279"/>
            <a:ext cx="5911635" cy="331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3341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35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6" y="951548"/>
            <a:ext cx="8243887" cy="3835552"/>
          </a:xfrm>
        </p:spPr>
        <p:txBody>
          <a:bodyPr/>
          <a:lstStyle/>
          <a:p>
            <a:r>
              <a:rPr lang="de-DE" sz="1400" dirty="0"/>
              <a:t>Wie viele Stationen gibt es pro Kanton? - Fahrzeiten SOLL und IST</a:t>
            </a:r>
          </a:p>
          <a:p>
            <a:endParaRPr lang="de-DE" sz="1400" dirty="0"/>
          </a:p>
          <a:p>
            <a:endParaRPr lang="de-DE" sz="1400" dirty="0"/>
          </a:p>
          <a:p>
            <a:endParaRPr lang="de-DE" sz="1400" dirty="0"/>
          </a:p>
          <a:p>
            <a:endParaRPr lang="de-DE" sz="1400" dirty="0"/>
          </a:p>
          <a:p>
            <a:endParaRPr lang="de-DE" sz="1400" dirty="0"/>
          </a:p>
          <a:p>
            <a:endParaRPr lang="de-DE" sz="1400" dirty="0"/>
          </a:p>
          <a:p>
            <a:endParaRPr lang="de-DE" sz="1400" dirty="0"/>
          </a:p>
          <a:p>
            <a:endParaRPr lang="de-DE" sz="1400" dirty="0"/>
          </a:p>
          <a:p>
            <a:pPr marL="0" indent="0">
              <a:buNone/>
            </a:pPr>
            <a:br>
              <a:rPr lang="de-DE" sz="1400" dirty="0"/>
            </a:br>
            <a:br>
              <a:rPr lang="de-DE" sz="1050" dirty="0"/>
            </a:br>
            <a:r>
              <a:rPr lang="de-DE" sz="1050" dirty="0" err="1"/>
              <a:t>Geojson</a:t>
            </a:r>
            <a:r>
              <a:rPr lang="de-DE" sz="1050" dirty="0"/>
              <a:t> Datei der Karte: </a:t>
            </a:r>
            <a:r>
              <a:rPr lang="de-DE" sz="1050" dirty="0">
                <a:hlinkClick r:id="rId3"/>
              </a:rPr>
              <a:t>https://rsandstroem.github.io/tag/folium.html</a:t>
            </a:r>
            <a:endParaRPr lang="de-DE" sz="1050" dirty="0"/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2EDBD6F3-D083-63A0-7553-B0401EE643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Anzahl an Einträgen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8BDF8FB-A273-65D1-51B1-27B065812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428" y="1231929"/>
            <a:ext cx="5570072" cy="336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29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Verständnis für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Datensätze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4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Fahrzeiten SOLL und IST</a:t>
            </a:r>
          </a:p>
          <a:p>
            <a:pPr lvl="1"/>
            <a:r>
              <a:rPr lang="de-DE" sz="1200" dirty="0"/>
              <a:t>Wöchentliche Soll und Ist Vergleiche der Fahrten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8434C57-9D1F-ADAC-64A7-29498CBC1D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66"/>
          <a:stretch/>
        </p:blipFill>
        <p:spPr bwMode="auto">
          <a:xfrm>
            <a:off x="72000" y="2151639"/>
            <a:ext cx="9000000" cy="1761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341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5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Wie viele Einträge gibt es? - Übersicht (2022)</a:t>
            </a: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5441A583-4583-F6D6-5280-29F808F28A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Fahrzeiten SOLL und IST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A64360F-1683-D9ED-DA97-0FFFBCE12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71" y="1619872"/>
            <a:ext cx="8338185" cy="297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389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6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Wie viele Einträge gibt es? - Januar (2022)</a:t>
            </a: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5441A583-4583-F6D6-5280-29F808F28A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Fahrzeiten SOLL und IST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A64360F-1683-D9ED-DA97-0FFFBCE129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7029" y="1619872"/>
            <a:ext cx="8284869" cy="297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043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7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Wie viele Einträge gibt es? - Januar (2022)</a:t>
            </a:r>
          </a:p>
          <a:p>
            <a:pPr lvl="1"/>
            <a:r>
              <a:rPr lang="de-DE" sz="1200" dirty="0"/>
              <a:t>Wo ist der 01.01.2022? =&gt; Datensatz von 2021 endet am 01.01.2022</a:t>
            </a:r>
            <a:endParaRPr lang="de-DE" sz="1400" dirty="0"/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5441A583-4583-F6D6-5280-29F808F28A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Fahrzeiten SOLL und IST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A64360F-1683-D9ED-DA97-0FFFBCE129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7029" y="1619872"/>
            <a:ext cx="8284869" cy="2977109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098AD598-577F-6603-0AC8-B36734857F3E}"/>
              </a:ext>
            </a:extLst>
          </p:cNvPr>
          <p:cNvSpPr/>
          <p:nvPr/>
        </p:nvSpPr>
        <p:spPr>
          <a:xfrm>
            <a:off x="838200" y="3139441"/>
            <a:ext cx="335280" cy="12725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226447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8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6EEEAA2-718A-8D1B-5DD2-556646DC1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400" dirty="0"/>
              <a:t>Wie viele Einträge gibt es? - Oktober (2022)</a:t>
            </a:r>
          </a:p>
          <a:p>
            <a:pPr lvl="1"/>
            <a:r>
              <a:rPr lang="de-DE" sz="1200" dirty="0"/>
              <a:t>22.Oktober.2022 etwas passiert?</a:t>
            </a: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5441A583-4583-F6D6-5280-29F808F28A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000" y="546519"/>
            <a:ext cx="8244200" cy="248603"/>
          </a:xfrm>
        </p:spPr>
        <p:txBody>
          <a:bodyPr/>
          <a:lstStyle/>
          <a:p>
            <a:r>
              <a:rPr lang="de-DE" sz="1600" dirty="0"/>
              <a:t>Fahrzeiten SOLL und IST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A64360F-1683-D9ED-DA97-0FFFBCE129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4927" y="1627896"/>
            <a:ext cx="8249073" cy="2961060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49B4F11A-63DC-7B0A-1DB6-D10BE8F1BFFC}"/>
              </a:ext>
            </a:extLst>
          </p:cNvPr>
          <p:cNvSpPr/>
          <p:nvPr/>
        </p:nvSpPr>
        <p:spPr>
          <a:xfrm>
            <a:off x="5844540" y="3924300"/>
            <a:ext cx="1158240" cy="3657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008432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DE06-F882-4EBC-B43C-1AB89358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die 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993C7-653A-4A2C-A51F-B0E3F59E11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600" dirty="0"/>
              <a:t>Fahrzeiten SOLL und IST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7EA653-9857-4123-A4B3-F63422F7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14.11.2023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747F64-6F54-4BB5-AF87-FBB10F84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4876200"/>
            <a:ext cx="6063501" cy="123111"/>
          </a:xfrm>
        </p:spPr>
        <p:txBody>
          <a:bodyPr/>
          <a:lstStyle/>
          <a:p>
            <a:r>
              <a:rPr lang="de-DE" dirty="0"/>
              <a:t>Universität Stuttgart			Projekt Data Science		WS2023/24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7268E1-7D03-4300-82C4-2656E4A0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9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02188F9-16DC-F5C1-9C7A-9019CBA417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6282"/>
          <a:stretch/>
        </p:blipFill>
        <p:spPr>
          <a:xfrm>
            <a:off x="231972" y="1800746"/>
            <a:ext cx="4338686" cy="2044054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5353B06-5AD0-99A4-8ED6-97BD2A92F667}"/>
              </a:ext>
            </a:extLst>
          </p:cNvPr>
          <p:cNvSpPr/>
          <p:nvPr/>
        </p:nvSpPr>
        <p:spPr>
          <a:xfrm>
            <a:off x="403200" y="1800746"/>
            <a:ext cx="296453" cy="17848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pic>
        <p:nvPicPr>
          <p:cNvPr id="9" name="Grafik 8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0E71DF18-D5B5-8207-49B6-F5478E5876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6881" y="1464937"/>
            <a:ext cx="2978238" cy="3051014"/>
          </a:xfrm>
          <a:prstGeom prst="rect">
            <a:avLst/>
          </a:prstGeom>
        </p:spPr>
      </p:pic>
      <p:sp>
        <p:nvSpPr>
          <p:cNvPr id="10" name="Inhaltsplatzhalter 10">
            <a:extLst>
              <a:ext uri="{FF2B5EF4-FFF2-40B4-BE49-F238E27FC236}">
                <a16:creationId xmlns:a16="http://schemas.microsoft.com/office/drawing/2014/main" id="{07F2E5A9-877D-4B33-DF03-F35F025BB56C}"/>
              </a:ext>
            </a:extLst>
          </p:cNvPr>
          <p:cNvSpPr txBox="1">
            <a:spLocks/>
          </p:cNvSpPr>
          <p:nvPr/>
        </p:nvSpPr>
        <p:spPr>
          <a:xfrm>
            <a:off x="4808345" y="952062"/>
            <a:ext cx="4103684" cy="37590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71448" indent="-171448" algn="l" defTabSz="685793" rtl="0" eaLnBrk="1" latinLnBrk="0" hangingPunct="1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360" indent="-184148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6570" indent="-176212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718" indent="-184148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6929" indent="-176212" algn="l" defTabSz="685793" rtl="0" eaLnBrk="1" latinLnBrk="0" hangingPunct="1">
              <a:lnSpc>
                <a:spcPct val="120000"/>
              </a:lnSpc>
              <a:spcBef>
                <a:spcPts val="376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31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28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24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21" indent="-171448" algn="l" defTabSz="685793" rtl="0" eaLnBrk="1" latinLnBrk="0" hangingPunct="1">
              <a:lnSpc>
                <a:spcPct val="90000"/>
              </a:lnSpc>
              <a:spcBef>
                <a:spcPts val="376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400" dirty="0"/>
              <a:t>Wie viele Linien gibt es?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620388841"/>
      </p:ext>
    </p:extLst>
  </p:cSld>
  <p:clrMapOvr>
    <a:masterClrMapping/>
  </p:clrMapOvr>
</p:sld>
</file>

<file path=ppt/theme/theme1.xml><?xml version="1.0" encoding="utf-8"?>
<a:theme xmlns:a="http://schemas.openxmlformats.org/drawingml/2006/main" name="Uni_Stuttgart">
  <a:themeElements>
    <a:clrScheme name="UNI COLOUR">
      <a:dk1>
        <a:srgbClr val="3E444C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519E"/>
      </a:accent2>
      <a:accent3>
        <a:srgbClr val="3E444C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3E444C"/>
      </a:folHlink>
    </a:clrScheme>
    <a:fontScheme name="Universitaet_Stuttgart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79388" indent="-179388">
          <a:lnSpc>
            <a:spcPct val="120000"/>
          </a:lnSpc>
          <a:spcBef>
            <a:spcPts val="750"/>
          </a:spcBef>
          <a:buClr>
            <a:schemeClr val="accent1"/>
          </a:buClr>
          <a:buFont typeface="Arial" panose="020B0604020202020204" pitchFamily="34" charset="0"/>
          <a:buChar char="•"/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ni Master D_16zu9 Institute.pptx" id="{266BC66B-825B-403F-9A9C-61AA4CDB5599}" vid="{E6FD89BB-BBE7-4ED5-9F52-F067FE05C298}"/>
    </a:ext>
  </a:extLst>
</a:theme>
</file>

<file path=ppt/theme/theme2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 Master D_16zu9 Institute</Template>
  <TotalTime>0</TotalTime>
  <Words>1562</Words>
  <Application>Microsoft Office PowerPoint</Application>
  <PresentationFormat>Bildschirmpräsentation (16:9)</PresentationFormat>
  <Paragraphs>462</Paragraphs>
  <Slides>35</Slides>
  <Notes>35</Notes>
  <HiddenSlides>8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35</vt:i4>
      </vt:variant>
    </vt:vector>
  </HeadingPairs>
  <TitlesOfParts>
    <vt:vector size="38" baseType="lpstr">
      <vt:lpstr>Arial</vt:lpstr>
      <vt:lpstr>Cambria Math</vt:lpstr>
      <vt:lpstr>Uni_Stuttgart</vt:lpstr>
      <vt:lpstr>PowerPoint-Präsentation</vt:lpstr>
      <vt:lpstr>Verständnis für die Daten</vt:lpstr>
      <vt:lpstr>Verständnis für die Daten</vt:lpstr>
      <vt:lpstr>Verständnis für die Daten</vt:lpstr>
      <vt:lpstr>Einblick in die Daten</vt:lpstr>
      <vt:lpstr>Einblick in die Daten</vt:lpstr>
      <vt:lpstr>Einblick in die Daten</vt:lpstr>
      <vt:lpstr>Einblick in die Daten</vt:lpstr>
      <vt:lpstr>Einblick in die Daten</vt:lpstr>
      <vt:lpstr>Einblick in die Daten</vt:lpstr>
      <vt:lpstr>Einblick in die Daten</vt:lpstr>
      <vt:lpstr>Einblick in die Daten</vt:lpstr>
      <vt:lpstr>Verständnis für die Daten</vt:lpstr>
      <vt:lpstr>Einblick in die Daten</vt:lpstr>
      <vt:lpstr>Einblick in die Daten</vt:lpstr>
      <vt:lpstr>Verständnis für die Daten</vt:lpstr>
      <vt:lpstr>Verständnis für die Daten</vt:lpstr>
      <vt:lpstr>Verständnis für die Daten</vt:lpstr>
      <vt:lpstr>Verständnis für die Daten</vt:lpstr>
      <vt:lpstr>Einblick in die Daten</vt:lpstr>
      <vt:lpstr>Einblick in die Daten</vt:lpstr>
      <vt:lpstr>Einblick in die Daten</vt:lpstr>
      <vt:lpstr>Einblick in die Daten</vt:lpstr>
      <vt:lpstr>Einblick in die Daten</vt:lpstr>
      <vt:lpstr>Einblick in die Daten</vt:lpstr>
      <vt:lpstr>Einblick in die Daten</vt:lpstr>
      <vt:lpstr>PowerPoint-Präsentation</vt:lpstr>
      <vt:lpstr>Einblick in die Daten</vt:lpstr>
      <vt:lpstr>Einblick in die Daten</vt:lpstr>
      <vt:lpstr>Einblick in die Daten</vt:lpstr>
      <vt:lpstr>Einblick in die Daten</vt:lpstr>
      <vt:lpstr>Einblick in die Daten</vt:lpstr>
      <vt:lpstr>Einblick in die Daten</vt:lpstr>
      <vt:lpstr>Einblick in die Daten</vt:lpstr>
      <vt:lpstr>Einblick in die Daten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Ozan Tastekin</dc:creator>
  <cp:lastModifiedBy>Ozan Tastekin</cp:lastModifiedBy>
  <cp:revision>20</cp:revision>
  <dcterms:created xsi:type="dcterms:W3CDTF">2023-04-13T19:22:12Z</dcterms:created>
  <dcterms:modified xsi:type="dcterms:W3CDTF">2023-12-06T18:32:22Z</dcterms:modified>
</cp:coreProperties>
</file>